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8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AA8DC-EED0-4994-AA68-9C58330F03EC}" v="101" dt="2024-02-29T04:37:39.250"/>
    <p1510:client id="{44BE8138-B9BA-46FA-B640-839A932BD9C0}" v="258" dt="2024-02-29T17:21:09.380"/>
    <p1510:client id="{5CB92157-BC1B-400D-AAC7-71CBCBC9CE45}" v="89" dt="2024-02-29T02:34:39.845"/>
    <p1510:client id="{D4E28486-3CBD-4614-840A-A7B6339DA785}" v="56" dt="2024-02-29T03:34:38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CB92157-BC1B-400D-AAC7-71CBCBC9CE45}"/>
    <pc:docChg chg="delSld">
      <pc:chgData name="" userId="" providerId="" clId="Web-{5CB92157-BC1B-400D-AAC7-71CBCBC9CE45}" dt="2024-02-29T02:19:49.999" v="0"/>
      <pc:docMkLst>
        <pc:docMk/>
      </pc:docMkLst>
      <pc:sldChg chg="del">
        <pc:chgData name="" userId="" providerId="" clId="Web-{5CB92157-BC1B-400D-AAC7-71CBCBC9CE45}" dt="2024-02-29T02:19:49.999" v="0"/>
        <pc:sldMkLst>
          <pc:docMk/>
          <pc:sldMk cId="109857222" sldId="256"/>
        </pc:sldMkLst>
      </pc:sldChg>
    </pc:docChg>
  </pc:docChgLst>
  <pc:docChgLst>
    <pc:chgData name="san kaur" userId="ed1659939063ed99" providerId="Windows Live" clId="Web-{5CB92157-BC1B-400D-AAC7-71CBCBC9CE45}"/>
    <pc:docChg chg="addSld modSld addMainMaster delMainMaster">
      <pc:chgData name="san kaur" userId="ed1659939063ed99" providerId="Windows Live" clId="Web-{5CB92157-BC1B-400D-AAC7-71CBCBC9CE45}" dt="2024-02-29T02:34:39.845" v="85"/>
      <pc:docMkLst>
        <pc:docMk/>
      </pc:docMkLst>
      <pc:sldChg chg="modSp new mod modClrScheme chgLayout">
        <pc:chgData name="san kaur" userId="ed1659939063ed99" providerId="Windows Live" clId="Web-{5CB92157-BC1B-400D-AAC7-71CBCBC9CE45}" dt="2024-02-29T02:34:04.234" v="84"/>
        <pc:sldMkLst>
          <pc:docMk/>
          <pc:sldMk cId="3790164555" sldId="256"/>
        </pc:sldMkLst>
        <pc:spChg chg="mod ord">
          <ac:chgData name="san kaur" userId="ed1659939063ed99" providerId="Windows Live" clId="Web-{5CB92157-BC1B-400D-AAC7-71CBCBC9CE45}" dt="2024-02-29T02:34:04.234" v="84"/>
          <ac:spMkLst>
            <pc:docMk/>
            <pc:sldMk cId="3790164555" sldId="256"/>
            <ac:spMk id="2" creationId="{F0EAD2B9-9799-E535-691A-BF7F23F66643}"/>
          </ac:spMkLst>
        </pc:spChg>
        <pc:spChg chg="mod ord">
          <ac:chgData name="san kaur" userId="ed1659939063ed99" providerId="Windows Live" clId="Web-{5CB92157-BC1B-400D-AAC7-71CBCBC9CE45}" dt="2024-02-29T02:34:04.234" v="84"/>
          <ac:spMkLst>
            <pc:docMk/>
            <pc:sldMk cId="3790164555" sldId="256"/>
            <ac:spMk id="3" creationId="{B0D0430B-AB18-49F9-DDDD-B6021D9F3C91}"/>
          </ac:spMkLst>
        </pc:spChg>
      </pc:sldChg>
      <pc:sldChg chg="new">
        <pc:chgData name="san kaur" userId="ed1659939063ed99" providerId="Windows Live" clId="Web-{5CB92157-BC1B-400D-AAC7-71CBCBC9CE45}" dt="2024-02-29T02:34:39.845" v="85"/>
        <pc:sldMkLst>
          <pc:docMk/>
          <pc:sldMk cId="1711539131" sldId="257"/>
        </pc:sldMkLst>
      </pc:sldChg>
      <pc:sldMasterChg chg="del delSldLayout">
        <pc:chgData name="san kaur" userId="ed1659939063ed99" providerId="Windows Live" clId="Web-{5CB92157-BC1B-400D-AAC7-71CBCBC9CE45}" dt="2024-02-29T02:21:43.816" v="4"/>
        <pc:sldMasterMkLst>
          <pc:docMk/>
          <pc:sldMasterMk cId="2460954070" sldId="2147483660"/>
        </pc:sldMasterMkLst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an kaur" userId="ed1659939063ed99" providerId="Windows Live" clId="Web-{5CB92157-BC1B-400D-AAC7-71CBCBC9CE45}" dt="2024-02-29T02:21:43.816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22:05.223" v="6"/>
        <pc:sldMasterMkLst>
          <pc:docMk/>
          <pc:sldMasterMk cId="1269468565" sldId="2147483672"/>
        </pc:sldMasterMkLst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654348796" sldId="2147483673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1097655475" sldId="2147483674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4056154469" sldId="2147483675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4033039766" sldId="2147483676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1131164831" sldId="2147483677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3274669749" sldId="2147483678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3892037350" sldId="2147483679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4250734036" sldId="2147483680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3688964067" sldId="2147483681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223358031" sldId="2147483682"/>
          </pc:sldLayoutMkLst>
        </pc:sldLayoutChg>
        <pc:sldLayoutChg chg="add del mod replId">
          <pc:chgData name="san kaur" userId="ed1659939063ed99" providerId="Windows Live" clId="Web-{5CB92157-BC1B-400D-AAC7-71CBCBC9CE45}" dt="2024-02-29T02:22:05.223" v="6"/>
          <pc:sldLayoutMkLst>
            <pc:docMk/>
            <pc:sldMasterMk cId="1269468565" sldId="2147483672"/>
            <pc:sldLayoutMk cId="4056160389" sldId="2147483683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22:10.848" v="7"/>
        <pc:sldMasterMkLst>
          <pc:docMk/>
          <pc:sldMasterMk cId="1804286476" sldId="2147483684"/>
        </pc:sldMasterMkLst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558792840" sldId="2147483685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4218832012" sldId="2147483686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2008445529" sldId="2147483687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2689270395" sldId="2147483688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2690150784" sldId="2147483689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2202092054" sldId="2147483690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1333642901" sldId="2147483691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2822396463" sldId="2147483692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551894230" sldId="2147483693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2733504595" sldId="2147483694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1594731205" sldId="2147483695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2345352017" sldId="2147483696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3791999410" sldId="2147483697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3132190070" sldId="2147483698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1753050680" sldId="2147483699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2289861951" sldId="2147483700"/>
          </pc:sldLayoutMkLst>
        </pc:sldLayoutChg>
        <pc:sldLayoutChg chg="add del mod replId">
          <pc:chgData name="san kaur" userId="ed1659939063ed99" providerId="Windows Live" clId="Web-{5CB92157-BC1B-400D-AAC7-71CBCBC9CE45}" dt="2024-02-29T02:22:10.848" v="7"/>
          <pc:sldLayoutMkLst>
            <pc:docMk/>
            <pc:sldMasterMk cId="1804286476" sldId="2147483684"/>
            <pc:sldLayoutMk cId="29531081" sldId="2147483701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22:14.754" v="8"/>
        <pc:sldMasterMkLst>
          <pc:docMk/>
          <pc:sldMasterMk cId="3808429694" sldId="2147483702"/>
        </pc:sldMasterMkLst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1641009130" sldId="2147483703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3221053977" sldId="2147483704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3622025884" sldId="2147483705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1574508918" sldId="2147483706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3033974396" sldId="2147483707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1205531863" sldId="2147483708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637012986" sldId="2147483709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434335865" sldId="2147483710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3048133644" sldId="2147483711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1074578798" sldId="2147483712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1045889365" sldId="2147483713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2800463162" sldId="2147483714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2679791144" sldId="2147483715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3183115802" sldId="2147483716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3113933710" sldId="2147483717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3711786389" sldId="2147483718"/>
          </pc:sldLayoutMkLst>
        </pc:sldLayoutChg>
        <pc:sldLayoutChg chg="add del mod replId">
          <pc:chgData name="san kaur" userId="ed1659939063ed99" providerId="Windows Live" clId="Web-{5CB92157-BC1B-400D-AAC7-71CBCBC9CE45}" dt="2024-02-29T02:22:14.754" v="8"/>
          <pc:sldLayoutMkLst>
            <pc:docMk/>
            <pc:sldMasterMk cId="3808429694" sldId="2147483702"/>
            <pc:sldLayoutMk cId="299538305" sldId="2147483719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22:19.598" v="9"/>
        <pc:sldMasterMkLst>
          <pc:docMk/>
          <pc:sldMasterMk cId="362361203" sldId="2147483720"/>
        </pc:sldMasterMkLst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524637360" sldId="2147483721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2819634584" sldId="2147483722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50185920" sldId="2147483723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2764750312" sldId="2147483724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900706237" sldId="2147483725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1896239003" sldId="2147483726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1375728122" sldId="2147483727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2321967290" sldId="2147483728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3542488973" sldId="2147483729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2719444211" sldId="2147483730"/>
          </pc:sldLayoutMkLst>
        </pc:sldLayoutChg>
        <pc:sldLayoutChg chg="add del mod replId">
          <pc:chgData name="san kaur" userId="ed1659939063ed99" providerId="Windows Live" clId="Web-{5CB92157-BC1B-400D-AAC7-71CBCBC9CE45}" dt="2024-02-29T02:22:19.598" v="9"/>
          <pc:sldLayoutMkLst>
            <pc:docMk/>
            <pc:sldMasterMk cId="362361203" sldId="2147483720"/>
            <pc:sldLayoutMk cId="1975617928" sldId="2147483731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22:21.911" v="10"/>
        <pc:sldMasterMkLst>
          <pc:docMk/>
          <pc:sldMasterMk cId="121106298" sldId="2147483732"/>
        </pc:sldMasterMkLst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2804454911" sldId="2147483733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217073993" sldId="2147483734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3224718480" sldId="2147483735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2838922658" sldId="2147483736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3609862840" sldId="2147483737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2073247976" sldId="2147483738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1703697161" sldId="2147483739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1387144664" sldId="2147483740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2697156322" sldId="2147483741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1291465693" sldId="2147483742"/>
          </pc:sldLayoutMkLst>
        </pc:sldLayoutChg>
        <pc:sldLayoutChg chg="add del mod replId">
          <pc:chgData name="san kaur" userId="ed1659939063ed99" providerId="Windows Live" clId="Web-{5CB92157-BC1B-400D-AAC7-71CBCBC9CE45}" dt="2024-02-29T02:22:21.911" v="10"/>
          <pc:sldLayoutMkLst>
            <pc:docMk/>
            <pc:sldMasterMk cId="121106298" sldId="2147483732"/>
            <pc:sldLayoutMk cId="5485535" sldId="2147483743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1:45.120" v="71"/>
        <pc:sldMasterMkLst>
          <pc:docMk/>
          <pc:sldMasterMk cId="1081905076" sldId="2147483744"/>
        </pc:sldMasterMkLst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1063729804" sldId="2147483745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3159265570" sldId="2147483746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2001587668" sldId="2147483747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1178606015" sldId="2147483748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1957855050" sldId="2147483749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909443902" sldId="2147483750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1784427138" sldId="2147483751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2330648161" sldId="2147483752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3906592079" sldId="2147483753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3996057237" sldId="2147483754"/>
          </pc:sldLayoutMkLst>
        </pc:sldLayoutChg>
        <pc:sldLayoutChg chg="add del mod replId">
          <pc:chgData name="san kaur" userId="ed1659939063ed99" providerId="Windows Live" clId="Web-{5CB92157-BC1B-400D-AAC7-71CBCBC9CE45}" dt="2024-02-29T02:31:45.120" v="71"/>
          <pc:sldLayoutMkLst>
            <pc:docMk/>
            <pc:sldMasterMk cId="1081905076" sldId="2147483744"/>
            <pc:sldLayoutMk cId="1836643183" sldId="2147483755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1:50.057" v="72"/>
        <pc:sldMasterMkLst>
          <pc:docMk/>
          <pc:sldMasterMk cId="1779485576" sldId="2147483756"/>
        </pc:sldMasterMkLst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52279103" sldId="2147483757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1332510777" sldId="2147483758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1289850589" sldId="2147483759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3777183269" sldId="2147483760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1981062536" sldId="2147483761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565319512" sldId="2147483762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1647927948" sldId="2147483763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2679271019" sldId="2147483764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2845778238" sldId="2147483765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436354691" sldId="2147483766"/>
          </pc:sldLayoutMkLst>
        </pc:sldLayoutChg>
        <pc:sldLayoutChg chg="add del mod replId">
          <pc:chgData name="san kaur" userId="ed1659939063ed99" providerId="Windows Live" clId="Web-{5CB92157-BC1B-400D-AAC7-71CBCBC9CE45}" dt="2024-02-29T02:31:50.057" v="72"/>
          <pc:sldLayoutMkLst>
            <pc:docMk/>
            <pc:sldMasterMk cId="1779485576" sldId="2147483756"/>
            <pc:sldLayoutMk cId="1985258754" sldId="2147483767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1:51.808" v="73"/>
        <pc:sldMasterMkLst>
          <pc:docMk/>
          <pc:sldMasterMk cId="2932898112" sldId="2147483768"/>
        </pc:sldMasterMkLst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220367406" sldId="2147483769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2771364344" sldId="2147483770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1799606652" sldId="2147483771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1686486286" sldId="2147483772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3344741976" sldId="2147483773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1137660318" sldId="2147483774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3948563746" sldId="2147483775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4127200811" sldId="2147483776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4043090210" sldId="2147483777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3142446456" sldId="2147483778"/>
          </pc:sldLayoutMkLst>
        </pc:sldLayoutChg>
        <pc:sldLayoutChg chg="add del mod replId">
          <pc:chgData name="san kaur" userId="ed1659939063ed99" providerId="Windows Live" clId="Web-{5CB92157-BC1B-400D-AAC7-71CBCBC9CE45}" dt="2024-02-29T02:31:51.808" v="73"/>
          <pc:sldLayoutMkLst>
            <pc:docMk/>
            <pc:sldMasterMk cId="2932898112" sldId="2147483768"/>
            <pc:sldLayoutMk cId="1950649119" sldId="2147483779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2:35.747" v="74"/>
        <pc:sldMasterMkLst>
          <pc:docMk/>
          <pc:sldMasterMk cId="2860155120" sldId="2147483780"/>
        </pc:sldMasterMkLst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2444085511" sldId="2147483781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3990582226" sldId="2147483782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54898956" sldId="2147483783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2857379316" sldId="2147483784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4026486441" sldId="2147483785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1212147789" sldId="2147483786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1665599538" sldId="2147483787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1101161083" sldId="2147483788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1770901462" sldId="2147483789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1345549789" sldId="2147483790"/>
          </pc:sldLayoutMkLst>
        </pc:sldLayoutChg>
        <pc:sldLayoutChg chg="add del mod replId">
          <pc:chgData name="san kaur" userId="ed1659939063ed99" providerId="Windows Live" clId="Web-{5CB92157-BC1B-400D-AAC7-71CBCBC9CE45}" dt="2024-02-29T02:32:35.747" v="74"/>
          <pc:sldLayoutMkLst>
            <pc:docMk/>
            <pc:sldMasterMk cId="2860155120" sldId="2147483780"/>
            <pc:sldLayoutMk cId="2292680876" sldId="2147483791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2:40.684" v="75"/>
        <pc:sldMasterMkLst>
          <pc:docMk/>
          <pc:sldMasterMk cId="2902674068" sldId="2147483792"/>
        </pc:sldMasterMkLst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1623034828" sldId="2147483793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1493829578" sldId="2147483794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28422330" sldId="2147483795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744785677" sldId="2147483796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498189196" sldId="2147483797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3220927943" sldId="2147483798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3305032950" sldId="2147483799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872767248" sldId="2147483800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1670031211" sldId="2147483801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3464069525" sldId="2147483802"/>
          </pc:sldLayoutMkLst>
        </pc:sldLayoutChg>
        <pc:sldLayoutChg chg="add del mod replId">
          <pc:chgData name="san kaur" userId="ed1659939063ed99" providerId="Windows Live" clId="Web-{5CB92157-BC1B-400D-AAC7-71CBCBC9CE45}" dt="2024-02-29T02:32:40.684" v="75"/>
          <pc:sldLayoutMkLst>
            <pc:docMk/>
            <pc:sldMasterMk cId="2902674068" sldId="2147483792"/>
            <pc:sldLayoutMk cId="1649135925" sldId="2147483803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2:45.231" v="76"/>
        <pc:sldMasterMkLst>
          <pc:docMk/>
          <pc:sldMasterMk cId="389513137" sldId="2147483804"/>
        </pc:sldMasterMkLst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1153578641" sldId="2147483805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198766090" sldId="2147483806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1781258198" sldId="2147483807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293369137" sldId="2147483808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3483721509" sldId="2147483809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412417401" sldId="2147483810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2056739879" sldId="2147483811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3534444392" sldId="2147483812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3077854211" sldId="2147483813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1997475298" sldId="2147483814"/>
          </pc:sldLayoutMkLst>
        </pc:sldLayoutChg>
        <pc:sldLayoutChg chg="add del mod replId">
          <pc:chgData name="san kaur" userId="ed1659939063ed99" providerId="Windows Live" clId="Web-{5CB92157-BC1B-400D-AAC7-71CBCBC9CE45}" dt="2024-02-29T02:32:45.231" v="76"/>
          <pc:sldLayoutMkLst>
            <pc:docMk/>
            <pc:sldMasterMk cId="389513137" sldId="2147483804"/>
            <pc:sldLayoutMk cId="2207254934" sldId="2147483815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2:50.013" v="77"/>
        <pc:sldMasterMkLst>
          <pc:docMk/>
          <pc:sldMasterMk cId="1960485244" sldId="2147483816"/>
        </pc:sldMasterMkLst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3482662205" sldId="2147483817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2150421823" sldId="2147483818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299938668" sldId="2147483819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914715588" sldId="2147483820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1447003552" sldId="2147483821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480621420" sldId="2147483822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1996150212" sldId="2147483823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651652017" sldId="2147483824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71246567" sldId="2147483825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2220700512" sldId="2147483826"/>
          </pc:sldLayoutMkLst>
        </pc:sldLayoutChg>
        <pc:sldLayoutChg chg="add del mod replId">
          <pc:chgData name="san kaur" userId="ed1659939063ed99" providerId="Windows Live" clId="Web-{5CB92157-BC1B-400D-AAC7-71CBCBC9CE45}" dt="2024-02-29T02:32:50.013" v="77"/>
          <pc:sldLayoutMkLst>
            <pc:docMk/>
            <pc:sldMasterMk cId="1960485244" sldId="2147483816"/>
            <pc:sldLayoutMk cId="3920331347" sldId="2147483827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2:52.794" v="78"/>
        <pc:sldMasterMkLst>
          <pc:docMk/>
          <pc:sldMasterMk cId="2332278544" sldId="2147483828"/>
        </pc:sldMasterMkLst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1794208019" sldId="2147483829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843317211" sldId="2147483830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1024660239" sldId="2147483831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4262346378" sldId="2147483832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1883185053" sldId="2147483833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669574468" sldId="2147483834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2894786575" sldId="2147483835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216685225" sldId="2147483836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988845525" sldId="2147483837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309577051" sldId="2147483838"/>
          </pc:sldLayoutMkLst>
        </pc:sldLayoutChg>
        <pc:sldLayoutChg chg="add del mod replId">
          <pc:chgData name="san kaur" userId="ed1659939063ed99" providerId="Windows Live" clId="Web-{5CB92157-BC1B-400D-AAC7-71CBCBC9CE45}" dt="2024-02-29T02:32:52.794" v="78"/>
          <pc:sldLayoutMkLst>
            <pc:docMk/>
            <pc:sldMasterMk cId="2332278544" sldId="2147483828"/>
            <pc:sldLayoutMk cId="2349387386" sldId="2147483839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2:56.201" v="79"/>
        <pc:sldMasterMkLst>
          <pc:docMk/>
          <pc:sldMasterMk cId="1109998261" sldId="2147483840"/>
        </pc:sldMasterMkLst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707669325" sldId="2147483841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3993205033" sldId="2147483842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151667989" sldId="2147483843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2851808195" sldId="2147483844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3820801997" sldId="2147483845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990255342" sldId="2147483846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1735522330" sldId="2147483847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1376477392" sldId="2147483848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519798539" sldId="2147483849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1179984756" sldId="2147483850"/>
          </pc:sldLayoutMkLst>
        </pc:sldLayoutChg>
        <pc:sldLayoutChg chg="add del mod replId">
          <pc:chgData name="san kaur" userId="ed1659939063ed99" providerId="Windows Live" clId="Web-{5CB92157-BC1B-400D-AAC7-71CBCBC9CE45}" dt="2024-02-29T02:32:56.201" v="79"/>
          <pc:sldLayoutMkLst>
            <pc:docMk/>
            <pc:sldMasterMk cId="1109998261" sldId="2147483840"/>
            <pc:sldLayoutMk cId="3724599832" sldId="2147483851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3:46.437" v="80"/>
        <pc:sldMasterMkLst>
          <pc:docMk/>
          <pc:sldMasterMk cId="2448252405" sldId="2147483852"/>
        </pc:sldMasterMkLst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2059646119" sldId="2147483853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840598115" sldId="2147483854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1388125722" sldId="2147483855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379121686" sldId="2147483856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250528095" sldId="2147483857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2518542869" sldId="2147483858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1846668835" sldId="2147483859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2838399897" sldId="2147483860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4144914854" sldId="2147483861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3217343567" sldId="2147483862"/>
          </pc:sldLayoutMkLst>
        </pc:sldLayoutChg>
        <pc:sldLayoutChg chg="add del mod replId">
          <pc:chgData name="san kaur" userId="ed1659939063ed99" providerId="Windows Live" clId="Web-{5CB92157-BC1B-400D-AAC7-71CBCBC9CE45}" dt="2024-02-29T02:33:46.437" v="80"/>
          <pc:sldLayoutMkLst>
            <pc:docMk/>
            <pc:sldMasterMk cId="2448252405" sldId="2147483852"/>
            <pc:sldLayoutMk cId="1562329947" sldId="2147483863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3:50.125" v="81"/>
        <pc:sldMasterMkLst>
          <pc:docMk/>
          <pc:sldMasterMk cId="130926874" sldId="2147483864"/>
        </pc:sldMasterMkLst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2067969965" sldId="2147483865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736291806" sldId="2147483866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3564052902" sldId="2147483867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3001255183" sldId="2147483868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933355001" sldId="2147483869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3950878080" sldId="2147483870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1382898855" sldId="2147483871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279237057" sldId="2147483872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2006798947" sldId="2147483873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4008587552" sldId="2147483874"/>
          </pc:sldLayoutMkLst>
        </pc:sldLayoutChg>
        <pc:sldLayoutChg chg="add del mod replId">
          <pc:chgData name="san kaur" userId="ed1659939063ed99" providerId="Windows Live" clId="Web-{5CB92157-BC1B-400D-AAC7-71CBCBC9CE45}" dt="2024-02-29T02:33:50.125" v="81"/>
          <pc:sldLayoutMkLst>
            <pc:docMk/>
            <pc:sldMasterMk cId="130926874" sldId="2147483864"/>
            <pc:sldLayoutMk cId="1744000497" sldId="2147483875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3:52.953" v="82"/>
        <pc:sldMasterMkLst>
          <pc:docMk/>
          <pc:sldMasterMk cId="50692582" sldId="2147483876"/>
        </pc:sldMasterMkLst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3721650634" sldId="2147483877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1354535164" sldId="2147483878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190677418" sldId="2147483879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1345782524" sldId="2147483880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697723992" sldId="2147483881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3486263781" sldId="2147483882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1829195504" sldId="2147483883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2095080507" sldId="2147483884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2360012470" sldId="2147483885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120297098" sldId="2147483886"/>
          </pc:sldLayoutMkLst>
        </pc:sldLayoutChg>
        <pc:sldLayoutChg chg="add del mod replId">
          <pc:chgData name="san kaur" userId="ed1659939063ed99" providerId="Windows Live" clId="Web-{5CB92157-BC1B-400D-AAC7-71CBCBC9CE45}" dt="2024-02-29T02:33:52.953" v="82"/>
          <pc:sldLayoutMkLst>
            <pc:docMk/>
            <pc:sldMasterMk cId="50692582" sldId="2147483876"/>
            <pc:sldLayoutMk cId="3337143412" sldId="2147483887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3:58.828" v="83"/>
        <pc:sldMasterMkLst>
          <pc:docMk/>
          <pc:sldMasterMk cId="4176545603" sldId="2147483888"/>
        </pc:sldMasterMkLst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1704243301" sldId="2147483889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3284976921" sldId="2147483890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1684355629" sldId="2147483891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3996484600" sldId="2147483892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2812726746" sldId="2147483893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3704332603" sldId="2147483894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542457700" sldId="2147483895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2258113880" sldId="2147483896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1904287263" sldId="2147483897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2573645383" sldId="2147483898"/>
          </pc:sldLayoutMkLst>
        </pc:sldLayoutChg>
        <pc:sldLayoutChg chg="add del mod replId">
          <pc:chgData name="san kaur" userId="ed1659939063ed99" providerId="Windows Live" clId="Web-{5CB92157-BC1B-400D-AAC7-71CBCBC9CE45}" dt="2024-02-29T02:33:58.828" v="83"/>
          <pc:sldLayoutMkLst>
            <pc:docMk/>
            <pc:sldMasterMk cId="4176545603" sldId="2147483888"/>
            <pc:sldLayoutMk cId="791782668" sldId="2147483899"/>
          </pc:sldLayoutMkLst>
        </pc:sldLayoutChg>
      </pc:sldMasterChg>
      <pc:sldMasterChg chg="add del addSldLayout delSldLayout modSldLayout">
        <pc:chgData name="san kaur" userId="ed1659939063ed99" providerId="Windows Live" clId="Web-{5CB92157-BC1B-400D-AAC7-71CBCBC9CE45}" dt="2024-02-29T02:34:04.234" v="84"/>
        <pc:sldMasterMkLst>
          <pc:docMk/>
          <pc:sldMasterMk cId="2114465579" sldId="2147483900"/>
        </pc:sldMasterMkLst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3063182361" sldId="2147483901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1044727390" sldId="2147483902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1766230571" sldId="2147483903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4273273154" sldId="2147483904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3024642454" sldId="2147483905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4070586095" sldId="2147483906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2155966537" sldId="2147483907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2509763823" sldId="2147483908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107420196" sldId="2147483909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547669136" sldId="2147483910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3276121160" sldId="2147483911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2329807335" sldId="2147483912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1855981526" sldId="2147483913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2249437857" sldId="2147483914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655957883" sldId="2147483915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812310029" sldId="2147483916"/>
          </pc:sldLayoutMkLst>
        </pc:sldLayoutChg>
        <pc:sldLayoutChg chg="add del mod replId">
          <pc:chgData name="san kaur" userId="ed1659939063ed99" providerId="Windows Live" clId="Web-{5CB92157-BC1B-400D-AAC7-71CBCBC9CE45}" dt="2024-02-29T02:34:04.234" v="84"/>
          <pc:sldLayoutMkLst>
            <pc:docMk/>
            <pc:sldMasterMk cId="2114465579" sldId="2147483900"/>
            <pc:sldLayoutMk cId="3879242308" sldId="2147483917"/>
          </pc:sldLayoutMkLst>
        </pc:sldLayoutChg>
      </pc:sldMasterChg>
      <pc:sldMasterChg chg="add addSldLayout modSldLayout">
        <pc:chgData name="san kaur" userId="ed1659939063ed99" providerId="Windows Live" clId="Web-{5CB92157-BC1B-400D-AAC7-71CBCBC9CE45}" dt="2024-02-29T02:34:04.234" v="84"/>
        <pc:sldMasterMkLst>
          <pc:docMk/>
          <pc:sldMasterMk cId="3945009399" sldId="2147483918"/>
        </pc:sldMasterMkLst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1359347629" sldId="2147483919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1267278780" sldId="2147483920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2140231464" sldId="2147483921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2732395189" sldId="2147483922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1407375341" sldId="2147483923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3413096125" sldId="2147483924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2482120492" sldId="2147483925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3407628154" sldId="2147483926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828347254" sldId="2147483927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1914066758" sldId="2147483928"/>
          </pc:sldLayoutMkLst>
        </pc:sldLayoutChg>
        <pc:sldLayoutChg chg="add mod replId">
          <pc:chgData name="san kaur" userId="ed1659939063ed99" providerId="Windows Live" clId="Web-{5CB92157-BC1B-400D-AAC7-71CBCBC9CE45}" dt="2024-02-29T02:34:04.234" v="84"/>
          <pc:sldLayoutMkLst>
            <pc:docMk/>
            <pc:sldMasterMk cId="3945009399" sldId="2147483918"/>
            <pc:sldLayoutMk cId="452693130" sldId="2147483929"/>
          </pc:sldLayoutMkLst>
        </pc:sldLayoutChg>
      </pc:sldMasterChg>
    </pc:docChg>
  </pc:docChgLst>
  <pc:docChgLst>
    <pc:chgData name="san kaur" userId="ed1659939063ed99" providerId="Windows Live" clId="Web-{D4E28486-3CBD-4614-840A-A7B6339DA785}"/>
    <pc:docChg chg="addSld delSld modSld">
      <pc:chgData name="san kaur" userId="ed1659939063ed99" providerId="Windows Live" clId="Web-{D4E28486-3CBD-4614-840A-A7B6339DA785}" dt="2024-02-29T03:34:44.389" v="89"/>
      <pc:docMkLst>
        <pc:docMk/>
      </pc:docMkLst>
      <pc:sldChg chg="addSp delSp modSp mod setBg">
        <pc:chgData name="san kaur" userId="ed1659939063ed99" providerId="Windows Live" clId="Web-{D4E28486-3CBD-4614-840A-A7B6339DA785}" dt="2024-02-29T02:53:16.645" v="6"/>
        <pc:sldMkLst>
          <pc:docMk/>
          <pc:sldMk cId="1711539131" sldId="257"/>
        </pc:sldMkLst>
        <pc:spChg chg="del">
          <ac:chgData name="san kaur" userId="ed1659939063ed99" providerId="Windows Live" clId="Web-{D4E28486-3CBD-4614-840A-A7B6339DA785}" dt="2024-02-29T02:53:16.645" v="6"/>
          <ac:spMkLst>
            <pc:docMk/>
            <pc:sldMk cId="1711539131" sldId="257"/>
            <ac:spMk id="2" creationId="{29C86617-1328-F12E-1F5A-D6768EFF581E}"/>
          </ac:spMkLst>
        </pc:spChg>
        <pc:spChg chg="del">
          <ac:chgData name="san kaur" userId="ed1659939063ed99" providerId="Windows Live" clId="Web-{D4E28486-3CBD-4614-840A-A7B6339DA785}" dt="2024-02-29T02:45:55.707" v="0"/>
          <ac:spMkLst>
            <pc:docMk/>
            <pc:sldMk cId="1711539131" sldId="257"/>
            <ac:spMk id="3" creationId="{D56211F2-9369-8E7C-C342-169B1BF05C06}"/>
          </ac:spMkLst>
        </pc:spChg>
        <pc:spChg chg="add del mod">
          <ac:chgData name="san kaur" userId="ed1659939063ed99" providerId="Windows Live" clId="Web-{D4E28486-3CBD-4614-840A-A7B6339DA785}" dt="2024-02-29T02:52:44.284" v="4"/>
          <ac:spMkLst>
            <pc:docMk/>
            <pc:sldMk cId="1711539131" sldId="257"/>
            <ac:spMk id="6" creationId="{06FF6710-42E8-0371-8107-C908A1893C0C}"/>
          </ac:spMkLst>
        </pc:spChg>
        <pc:spChg chg="add">
          <ac:chgData name="san kaur" userId="ed1659939063ed99" providerId="Windows Live" clId="Web-{D4E28486-3CBD-4614-840A-A7B6339DA785}" dt="2024-02-29T02:53:16.645" v="6"/>
          <ac:spMkLst>
            <pc:docMk/>
            <pc:sldMk cId="1711539131" sldId="257"/>
            <ac:spMk id="16" creationId="{E16B9833-CCDE-4DEF-8D9C-0374880A53C1}"/>
          </ac:spMkLst>
        </pc:spChg>
        <pc:spChg chg="add">
          <ac:chgData name="san kaur" userId="ed1659939063ed99" providerId="Windows Live" clId="Web-{D4E28486-3CBD-4614-840A-A7B6339DA785}" dt="2024-02-29T02:53:16.645" v="6"/>
          <ac:spMkLst>
            <pc:docMk/>
            <pc:sldMk cId="1711539131" sldId="257"/>
            <ac:spMk id="18" creationId="{BC2CC7F6-4DA9-40BE-9788-4ED6B0A85687}"/>
          </ac:spMkLst>
        </pc:spChg>
        <pc:spChg chg="add">
          <ac:chgData name="san kaur" userId="ed1659939063ed99" providerId="Windows Live" clId="Web-{D4E28486-3CBD-4614-840A-A7B6339DA785}" dt="2024-02-29T02:53:16.645" v="6"/>
          <ac:spMkLst>
            <pc:docMk/>
            <pc:sldMk cId="1711539131" sldId="257"/>
            <ac:spMk id="20" creationId="{AD098DBD-F19D-467D-BA4D-814BD652EFE6}"/>
          </ac:spMkLst>
        </pc:spChg>
        <pc:spChg chg="add">
          <ac:chgData name="san kaur" userId="ed1659939063ed99" providerId="Windows Live" clId="Web-{D4E28486-3CBD-4614-840A-A7B6339DA785}" dt="2024-02-29T02:53:16.645" v="6"/>
          <ac:spMkLst>
            <pc:docMk/>
            <pc:sldMk cId="1711539131" sldId="257"/>
            <ac:spMk id="22" creationId="{FEF6C70E-8448-40F4-8AFA-2E982338CE04}"/>
          </ac:spMkLst>
        </pc:spChg>
        <pc:picChg chg="add del mod ord">
          <ac:chgData name="san kaur" userId="ed1659939063ed99" providerId="Windows Live" clId="Web-{D4E28486-3CBD-4614-840A-A7B6339DA785}" dt="2024-02-29T02:46:45.397" v="3"/>
          <ac:picMkLst>
            <pc:docMk/>
            <pc:sldMk cId="1711539131" sldId="257"/>
            <ac:picMk id="4" creationId="{9006276F-5B4C-DC5A-A866-FE1BC28EE686}"/>
          </ac:picMkLst>
        </pc:picChg>
        <pc:picChg chg="add mod ord">
          <ac:chgData name="san kaur" userId="ed1659939063ed99" providerId="Windows Live" clId="Web-{D4E28486-3CBD-4614-840A-A7B6339DA785}" dt="2024-02-29T02:53:16.645" v="6"/>
          <ac:picMkLst>
            <pc:docMk/>
            <pc:sldMk cId="1711539131" sldId="257"/>
            <ac:picMk id="7" creationId="{DA052844-8141-9857-F738-E7626C18B210}"/>
          </ac:picMkLst>
        </pc:picChg>
        <pc:picChg chg="add">
          <ac:chgData name="san kaur" userId="ed1659939063ed99" providerId="Windows Live" clId="Web-{D4E28486-3CBD-4614-840A-A7B6339DA785}" dt="2024-02-29T02:53:16.645" v="6"/>
          <ac:picMkLst>
            <pc:docMk/>
            <pc:sldMk cId="1711539131" sldId="257"/>
            <ac:picMk id="12" creationId="{BEB7091A-7E9C-45E8-B4B8-831F07A2524E}"/>
          </ac:picMkLst>
        </pc:picChg>
        <pc:picChg chg="add">
          <ac:chgData name="san kaur" userId="ed1659939063ed99" providerId="Windows Live" clId="Web-{D4E28486-3CBD-4614-840A-A7B6339DA785}" dt="2024-02-29T02:53:16.645" v="6"/>
          <ac:picMkLst>
            <pc:docMk/>
            <pc:sldMk cId="1711539131" sldId="257"/>
            <ac:picMk id="14" creationId="{3A7EE626-B530-46D6-8DFA-F7CCBAB93FE5}"/>
          </ac:picMkLst>
        </pc:picChg>
      </pc:sldChg>
      <pc:sldChg chg="addSp delSp modSp new mod setBg">
        <pc:chgData name="san kaur" userId="ed1659939063ed99" providerId="Windows Live" clId="Web-{D4E28486-3CBD-4614-840A-A7B6339DA785}" dt="2024-02-29T02:56:35.417" v="11"/>
        <pc:sldMkLst>
          <pc:docMk/>
          <pc:sldMk cId="3684822642" sldId="258"/>
        </pc:sldMkLst>
        <pc:spChg chg="add del">
          <ac:chgData name="san kaur" userId="ed1659939063ed99" providerId="Windows Live" clId="Web-{D4E28486-3CBD-4614-840A-A7B6339DA785}" dt="2024-02-29T02:56:35.417" v="11"/>
          <ac:spMkLst>
            <pc:docMk/>
            <pc:sldMk cId="3684822642" sldId="258"/>
            <ac:spMk id="2" creationId="{CDA95362-47D8-75EB-9F1E-976D458C208F}"/>
          </ac:spMkLst>
        </pc:spChg>
        <pc:spChg chg="del">
          <ac:chgData name="san kaur" userId="ed1659939063ed99" providerId="Windows Live" clId="Web-{D4E28486-3CBD-4614-840A-A7B6339DA785}" dt="2024-02-29T02:56:15.214" v="8"/>
          <ac:spMkLst>
            <pc:docMk/>
            <pc:sldMk cId="3684822642" sldId="258"/>
            <ac:spMk id="3" creationId="{C0679BEB-8576-2455-6ECA-63F762E73709}"/>
          </ac:spMkLst>
        </pc:spChg>
        <pc:spChg chg="add del">
          <ac:chgData name="san kaur" userId="ed1659939063ed99" providerId="Windows Live" clId="Web-{D4E28486-3CBD-4614-840A-A7B6339DA785}" dt="2024-02-29T02:56:35.386" v="10"/>
          <ac:spMkLst>
            <pc:docMk/>
            <pc:sldMk cId="3684822642" sldId="258"/>
            <ac:spMk id="13" creationId="{355E0F90-3FFF-4E04-B3C8-3C969A415D9C}"/>
          </ac:spMkLst>
        </pc:spChg>
        <pc:spChg chg="add del">
          <ac:chgData name="san kaur" userId="ed1659939063ed99" providerId="Windows Live" clId="Web-{D4E28486-3CBD-4614-840A-A7B6339DA785}" dt="2024-02-29T02:56:35.386" v="10"/>
          <ac:spMkLst>
            <pc:docMk/>
            <pc:sldMk cId="3684822642" sldId="258"/>
            <ac:spMk id="15" creationId="{EC63A4EF-A033-4ED0-9EB6-6E1A8D264FE7}"/>
          </ac:spMkLst>
        </pc:spChg>
        <pc:spChg chg="add del">
          <ac:chgData name="san kaur" userId="ed1659939063ed99" providerId="Windows Live" clId="Web-{D4E28486-3CBD-4614-840A-A7B6339DA785}" dt="2024-02-29T02:56:35.386" v="10"/>
          <ac:spMkLst>
            <pc:docMk/>
            <pc:sldMk cId="3684822642" sldId="258"/>
            <ac:spMk id="17" creationId="{964965EE-80F2-417F-9652-5BFF14DA7CDD}"/>
          </ac:spMkLst>
        </pc:spChg>
        <pc:spChg chg="add del">
          <ac:chgData name="san kaur" userId="ed1659939063ed99" providerId="Windows Live" clId="Web-{D4E28486-3CBD-4614-840A-A7B6339DA785}" dt="2024-02-29T02:56:35.386" v="10"/>
          <ac:spMkLst>
            <pc:docMk/>
            <pc:sldMk cId="3684822642" sldId="258"/>
            <ac:spMk id="19" creationId="{AA3C9611-CFD7-4C23-A8F2-00E7865A5D02}"/>
          </ac:spMkLst>
        </pc:spChg>
        <pc:spChg chg="add del">
          <ac:chgData name="san kaur" userId="ed1659939063ed99" providerId="Windows Live" clId="Web-{D4E28486-3CBD-4614-840A-A7B6339DA785}" dt="2024-02-29T02:56:35.386" v="10"/>
          <ac:spMkLst>
            <pc:docMk/>
            <pc:sldMk cId="3684822642" sldId="258"/>
            <ac:spMk id="21" creationId="{9A926BDB-98EF-43B0-A66B-1A6EF8FB2835}"/>
          </ac:spMkLst>
        </pc:spChg>
        <pc:spChg chg="add">
          <ac:chgData name="san kaur" userId="ed1659939063ed99" providerId="Windows Live" clId="Web-{D4E28486-3CBD-4614-840A-A7B6339DA785}" dt="2024-02-29T02:56:35.417" v="11"/>
          <ac:spMkLst>
            <pc:docMk/>
            <pc:sldMk cId="3684822642" sldId="258"/>
            <ac:spMk id="27" creationId="{355E0F90-3FFF-4E04-B3C8-3C969A415D9C}"/>
          </ac:spMkLst>
        </pc:spChg>
        <pc:spChg chg="add">
          <ac:chgData name="san kaur" userId="ed1659939063ed99" providerId="Windows Live" clId="Web-{D4E28486-3CBD-4614-840A-A7B6339DA785}" dt="2024-02-29T02:56:35.417" v="11"/>
          <ac:spMkLst>
            <pc:docMk/>
            <pc:sldMk cId="3684822642" sldId="258"/>
            <ac:spMk id="28" creationId="{EC63A4EF-A033-4ED0-9EB6-6E1A8D264FE7}"/>
          </ac:spMkLst>
        </pc:spChg>
        <pc:spChg chg="add">
          <ac:chgData name="san kaur" userId="ed1659939063ed99" providerId="Windows Live" clId="Web-{D4E28486-3CBD-4614-840A-A7B6339DA785}" dt="2024-02-29T02:56:35.417" v="11"/>
          <ac:spMkLst>
            <pc:docMk/>
            <pc:sldMk cId="3684822642" sldId="258"/>
            <ac:spMk id="29" creationId="{964965EE-80F2-417F-9652-5BFF14DA7CDD}"/>
          </ac:spMkLst>
        </pc:spChg>
        <pc:spChg chg="add">
          <ac:chgData name="san kaur" userId="ed1659939063ed99" providerId="Windows Live" clId="Web-{D4E28486-3CBD-4614-840A-A7B6339DA785}" dt="2024-02-29T02:56:35.417" v="11"/>
          <ac:spMkLst>
            <pc:docMk/>
            <pc:sldMk cId="3684822642" sldId="258"/>
            <ac:spMk id="30" creationId="{AA3C9611-CFD7-4C23-A8F2-00E7865A5D02}"/>
          </ac:spMkLst>
        </pc:spChg>
        <pc:picChg chg="add mod ord">
          <ac:chgData name="san kaur" userId="ed1659939063ed99" providerId="Windows Live" clId="Web-{D4E28486-3CBD-4614-840A-A7B6339DA785}" dt="2024-02-29T02:56:35.417" v="11"/>
          <ac:picMkLst>
            <pc:docMk/>
            <pc:sldMk cId="3684822642" sldId="258"/>
            <ac:picMk id="4" creationId="{CA444DA0-63E1-312E-CDE0-7BEDD92B1EA3}"/>
          </ac:picMkLst>
        </pc:picChg>
        <pc:picChg chg="add del">
          <ac:chgData name="san kaur" userId="ed1659939063ed99" providerId="Windows Live" clId="Web-{D4E28486-3CBD-4614-840A-A7B6339DA785}" dt="2024-02-29T02:56:35.386" v="10"/>
          <ac:picMkLst>
            <pc:docMk/>
            <pc:sldMk cId="3684822642" sldId="258"/>
            <ac:picMk id="9" creationId="{722F0272-3878-4604-AA91-01CA8F08DEF5}"/>
          </ac:picMkLst>
        </pc:picChg>
        <pc:picChg chg="add del">
          <ac:chgData name="san kaur" userId="ed1659939063ed99" providerId="Windows Live" clId="Web-{D4E28486-3CBD-4614-840A-A7B6339DA785}" dt="2024-02-29T02:56:35.386" v="10"/>
          <ac:picMkLst>
            <pc:docMk/>
            <pc:sldMk cId="3684822642" sldId="258"/>
            <ac:picMk id="11" creationId="{1F60EAEC-22E3-4448-8F0A-9ADAA793A95E}"/>
          </ac:picMkLst>
        </pc:picChg>
        <pc:picChg chg="add del">
          <ac:chgData name="san kaur" userId="ed1659939063ed99" providerId="Windows Live" clId="Web-{D4E28486-3CBD-4614-840A-A7B6339DA785}" dt="2024-02-29T02:56:35.386" v="10"/>
          <ac:picMkLst>
            <pc:docMk/>
            <pc:sldMk cId="3684822642" sldId="258"/>
            <ac:picMk id="23" creationId="{A722A754-56A5-43DA-ADE3-C2704FABA2DC}"/>
          </ac:picMkLst>
        </pc:picChg>
        <pc:picChg chg="add">
          <ac:chgData name="san kaur" userId="ed1659939063ed99" providerId="Windows Live" clId="Web-{D4E28486-3CBD-4614-840A-A7B6339DA785}" dt="2024-02-29T02:56:35.417" v="11"/>
          <ac:picMkLst>
            <pc:docMk/>
            <pc:sldMk cId="3684822642" sldId="258"/>
            <ac:picMk id="25" creationId="{722F0272-3878-4604-AA91-01CA8F08DEF5}"/>
          </ac:picMkLst>
        </pc:picChg>
        <pc:picChg chg="add">
          <ac:chgData name="san kaur" userId="ed1659939063ed99" providerId="Windows Live" clId="Web-{D4E28486-3CBD-4614-840A-A7B6339DA785}" dt="2024-02-29T02:56:35.417" v="11"/>
          <ac:picMkLst>
            <pc:docMk/>
            <pc:sldMk cId="3684822642" sldId="258"/>
            <ac:picMk id="26" creationId="{1F60EAEC-22E3-4448-8F0A-9ADAA793A95E}"/>
          </ac:picMkLst>
        </pc:picChg>
      </pc:sldChg>
      <pc:sldChg chg="addSp delSp modSp new mod setBg">
        <pc:chgData name="san kaur" userId="ed1659939063ed99" providerId="Windows Live" clId="Web-{D4E28486-3CBD-4614-840A-A7B6339DA785}" dt="2024-02-29T03:00:50.379" v="22"/>
        <pc:sldMkLst>
          <pc:docMk/>
          <pc:sldMk cId="3508631132" sldId="259"/>
        </pc:sldMkLst>
        <pc:spChg chg="add del">
          <ac:chgData name="san kaur" userId="ed1659939063ed99" providerId="Windows Live" clId="Web-{D4E28486-3CBD-4614-840A-A7B6339DA785}" dt="2024-02-29T03:00:50.379" v="22"/>
          <ac:spMkLst>
            <pc:docMk/>
            <pc:sldMk cId="3508631132" sldId="259"/>
            <ac:spMk id="2" creationId="{CB7AF4D0-671C-DFB1-F2E1-E2A56281F8F5}"/>
          </ac:spMkLst>
        </pc:spChg>
        <pc:spChg chg="del">
          <ac:chgData name="san kaur" userId="ed1659939063ed99" providerId="Windows Live" clId="Web-{D4E28486-3CBD-4614-840A-A7B6339DA785}" dt="2024-02-29T03:00:16.394" v="13"/>
          <ac:spMkLst>
            <pc:docMk/>
            <pc:sldMk cId="3508631132" sldId="259"/>
            <ac:spMk id="3" creationId="{44ED9BE2-30FD-5ADA-7151-351CE5A91791}"/>
          </ac:spMkLst>
        </pc:spChg>
        <pc:spChg chg="add del">
          <ac:chgData name="san kaur" userId="ed1659939063ed99" providerId="Windows Live" clId="Web-{D4E28486-3CBD-4614-840A-A7B6339DA785}" dt="2024-02-29T03:00:38.270" v="17"/>
          <ac:spMkLst>
            <pc:docMk/>
            <pc:sldMk cId="3508631132" sldId="259"/>
            <ac:spMk id="8" creationId="{92901CF9-F637-C1AC-BB8A-EF68B551B1C5}"/>
          </ac:spMkLst>
        </pc:spChg>
        <pc:spChg chg="add del">
          <ac:chgData name="san kaur" userId="ed1659939063ed99" providerId="Windows Live" clId="Web-{D4E28486-3CBD-4614-840A-A7B6339DA785}" dt="2024-02-29T03:00:33.285" v="15"/>
          <ac:spMkLst>
            <pc:docMk/>
            <pc:sldMk cId="3508631132" sldId="259"/>
            <ac:spMk id="13" creationId="{355E0F90-3FFF-4E04-B3C8-3C969A415D9C}"/>
          </ac:spMkLst>
        </pc:spChg>
        <pc:spChg chg="add del">
          <ac:chgData name="san kaur" userId="ed1659939063ed99" providerId="Windows Live" clId="Web-{D4E28486-3CBD-4614-840A-A7B6339DA785}" dt="2024-02-29T03:00:33.285" v="15"/>
          <ac:spMkLst>
            <pc:docMk/>
            <pc:sldMk cId="3508631132" sldId="259"/>
            <ac:spMk id="15" creationId="{EC63A4EF-A033-4ED0-9EB6-6E1A8D264FE7}"/>
          </ac:spMkLst>
        </pc:spChg>
        <pc:spChg chg="add del">
          <ac:chgData name="san kaur" userId="ed1659939063ed99" providerId="Windows Live" clId="Web-{D4E28486-3CBD-4614-840A-A7B6339DA785}" dt="2024-02-29T03:00:33.285" v="15"/>
          <ac:spMkLst>
            <pc:docMk/>
            <pc:sldMk cId="3508631132" sldId="259"/>
            <ac:spMk id="17" creationId="{964965EE-80F2-417F-9652-5BFF14DA7CDD}"/>
          </ac:spMkLst>
        </pc:spChg>
        <pc:spChg chg="add del">
          <ac:chgData name="san kaur" userId="ed1659939063ed99" providerId="Windows Live" clId="Web-{D4E28486-3CBD-4614-840A-A7B6339DA785}" dt="2024-02-29T03:00:33.285" v="15"/>
          <ac:spMkLst>
            <pc:docMk/>
            <pc:sldMk cId="3508631132" sldId="259"/>
            <ac:spMk id="19" creationId="{AA3C9611-CFD7-4C23-A8F2-00E7865A5D02}"/>
          </ac:spMkLst>
        </pc:spChg>
        <pc:spChg chg="add del">
          <ac:chgData name="san kaur" userId="ed1659939063ed99" providerId="Windows Live" clId="Web-{D4E28486-3CBD-4614-840A-A7B6339DA785}" dt="2024-02-29T03:00:33.285" v="15"/>
          <ac:spMkLst>
            <pc:docMk/>
            <pc:sldMk cId="3508631132" sldId="259"/>
            <ac:spMk id="21" creationId="{71E1850B-81EE-4905-9A6F-BDF593EC7713}"/>
          </ac:spMkLst>
        </pc:spChg>
        <pc:spChg chg="add del">
          <ac:chgData name="san kaur" userId="ed1659939063ed99" providerId="Windows Live" clId="Web-{D4E28486-3CBD-4614-840A-A7B6339DA785}" dt="2024-02-29T03:00:33.285" v="15"/>
          <ac:spMkLst>
            <pc:docMk/>
            <pc:sldMk cId="3508631132" sldId="259"/>
            <ac:spMk id="23" creationId="{FA250539-5364-4CFC-82C6-D791BC0C8802}"/>
          </ac:spMkLst>
        </pc:spChg>
        <pc:spChg chg="add del">
          <ac:chgData name="san kaur" userId="ed1659939063ed99" providerId="Windows Live" clId="Web-{D4E28486-3CBD-4614-840A-A7B6339DA785}" dt="2024-02-29T03:00:38.270" v="17"/>
          <ac:spMkLst>
            <pc:docMk/>
            <pc:sldMk cId="3508631132" sldId="259"/>
            <ac:spMk id="25" creationId="{A97B08B2-0DA5-4B7F-A47D-5C15ECFB0B76}"/>
          </ac:spMkLst>
        </pc:spChg>
        <pc:spChg chg="add del">
          <ac:chgData name="san kaur" userId="ed1659939063ed99" providerId="Windows Live" clId="Web-{D4E28486-3CBD-4614-840A-A7B6339DA785}" dt="2024-02-29T03:00:38.270" v="17"/>
          <ac:spMkLst>
            <pc:docMk/>
            <pc:sldMk cId="3508631132" sldId="259"/>
            <ac:spMk id="28" creationId="{590A298A-601D-412F-9A93-09DCA9DBE011}"/>
          </ac:spMkLst>
        </pc:spChg>
        <pc:spChg chg="add del">
          <ac:chgData name="san kaur" userId="ed1659939063ed99" providerId="Windows Live" clId="Web-{D4E28486-3CBD-4614-840A-A7B6339DA785}" dt="2024-02-29T03:00:38.270" v="17"/>
          <ac:spMkLst>
            <pc:docMk/>
            <pc:sldMk cId="3508631132" sldId="259"/>
            <ac:spMk id="29" creationId="{7474A3CD-596C-4FAC-8913-C98848CD231B}"/>
          </ac:spMkLst>
        </pc:spChg>
        <pc:spChg chg="add del">
          <ac:chgData name="san kaur" userId="ed1659939063ed99" providerId="Windows Live" clId="Web-{D4E28486-3CBD-4614-840A-A7B6339DA785}" dt="2024-02-29T03:00:38.270" v="17"/>
          <ac:spMkLst>
            <pc:docMk/>
            <pc:sldMk cId="3508631132" sldId="259"/>
            <ac:spMk id="30" creationId="{06A99299-7151-43AF-94CF-2ADA8412BDDE}"/>
          </ac:spMkLst>
        </pc:spChg>
        <pc:spChg chg="add del">
          <ac:chgData name="san kaur" userId="ed1659939063ed99" providerId="Windows Live" clId="Web-{D4E28486-3CBD-4614-840A-A7B6339DA785}" dt="2024-02-29T03:00:38.270" v="17"/>
          <ac:spMkLst>
            <pc:docMk/>
            <pc:sldMk cId="3508631132" sldId="259"/>
            <ac:spMk id="31" creationId="{CB7AF4D0-671C-DFB1-F2E1-E2A56281F8F5}"/>
          </ac:spMkLst>
        </pc:spChg>
        <pc:spChg chg="add del">
          <ac:chgData name="san kaur" userId="ed1659939063ed99" providerId="Windows Live" clId="Web-{D4E28486-3CBD-4614-840A-A7B6339DA785}" dt="2024-02-29T03:00:38.270" v="17"/>
          <ac:spMkLst>
            <pc:docMk/>
            <pc:sldMk cId="3508631132" sldId="259"/>
            <ac:spMk id="32" creationId="{09BB4655-F250-4A6F-9526-13AFF6118615}"/>
          </ac:spMkLst>
        </pc:spChg>
        <pc:spChg chg="add del">
          <ac:chgData name="san kaur" userId="ed1659939063ed99" providerId="Windows Live" clId="Web-{D4E28486-3CBD-4614-840A-A7B6339DA785}" dt="2024-02-29T03:00:44.629" v="19"/>
          <ac:spMkLst>
            <pc:docMk/>
            <pc:sldMk cId="3508631132" sldId="259"/>
            <ac:spMk id="34" creationId="{40C8693A-B687-4F5E-B86B-B4F11D52347E}"/>
          </ac:spMkLst>
        </pc:spChg>
        <pc:spChg chg="add del">
          <ac:chgData name="san kaur" userId="ed1659939063ed99" providerId="Windows Live" clId="Web-{D4E28486-3CBD-4614-840A-A7B6339DA785}" dt="2024-02-29T03:00:44.629" v="19"/>
          <ac:spMkLst>
            <pc:docMk/>
            <pc:sldMk cId="3508631132" sldId="259"/>
            <ac:spMk id="37" creationId="{E7B58214-716F-43B8-8272-85CE2B9AB0B5}"/>
          </ac:spMkLst>
        </pc:spChg>
        <pc:spChg chg="add del">
          <ac:chgData name="san kaur" userId="ed1659939063ed99" providerId="Windows Live" clId="Web-{D4E28486-3CBD-4614-840A-A7B6339DA785}" dt="2024-02-29T03:00:44.629" v="19"/>
          <ac:spMkLst>
            <pc:docMk/>
            <pc:sldMk cId="3508631132" sldId="259"/>
            <ac:spMk id="38" creationId="{2A5C070E-7DB1-4147-B6A8-D14B9C40E159}"/>
          </ac:spMkLst>
        </pc:spChg>
        <pc:spChg chg="add del">
          <ac:chgData name="san kaur" userId="ed1659939063ed99" providerId="Windows Live" clId="Web-{D4E28486-3CBD-4614-840A-A7B6339DA785}" dt="2024-02-29T03:00:44.629" v="19"/>
          <ac:spMkLst>
            <pc:docMk/>
            <pc:sldMk cId="3508631132" sldId="259"/>
            <ac:spMk id="39" creationId="{A31070C9-36CD-4B65-8159-324995821FB9}"/>
          </ac:spMkLst>
        </pc:spChg>
        <pc:spChg chg="add del">
          <ac:chgData name="san kaur" userId="ed1659939063ed99" providerId="Windows Live" clId="Web-{D4E28486-3CBD-4614-840A-A7B6339DA785}" dt="2024-02-29T03:00:44.629" v="19"/>
          <ac:spMkLst>
            <pc:docMk/>
            <pc:sldMk cId="3508631132" sldId="259"/>
            <ac:spMk id="40" creationId="{CB7AF4D0-671C-DFB1-F2E1-E2A56281F8F5}"/>
          </ac:spMkLst>
        </pc:spChg>
        <pc:spChg chg="add del">
          <ac:chgData name="san kaur" userId="ed1659939063ed99" providerId="Windows Live" clId="Web-{D4E28486-3CBD-4614-840A-A7B6339DA785}" dt="2024-02-29T03:00:44.629" v="19"/>
          <ac:spMkLst>
            <pc:docMk/>
            <pc:sldMk cId="3508631132" sldId="259"/>
            <ac:spMk id="41" creationId="{001EE808-7C1C-979B-3D6D-C0491D08F469}"/>
          </ac:spMkLst>
        </pc:spChg>
        <pc:spChg chg="add del">
          <ac:chgData name="san kaur" userId="ed1659939063ed99" providerId="Windows Live" clId="Web-{D4E28486-3CBD-4614-840A-A7B6339DA785}" dt="2024-02-29T03:00:44.629" v="19"/>
          <ac:spMkLst>
            <pc:docMk/>
            <pc:sldMk cId="3508631132" sldId="259"/>
            <ac:spMk id="42" creationId="{89C35FB2-5194-4BE0-92D0-464E2B7116C7}"/>
          </ac:spMkLst>
        </pc:spChg>
        <pc:spChg chg="add del">
          <ac:chgData name="san kaur" userId="ed1659939063ed99" providerId="Windows Live" clId="Web-{D4E28486-3CBD-4614-840A-A7B6339DA785}" dt="2024-02-29T03:00:50.348" v="21"/>
          <ac:spMkLst>
            <pc:docMk/>
            <pc:sldMk cId="3508631132" sldId="259"/>
            <ac:spMk id="46" creationId="{355E0F90-3FFF-4E04-B3C8-3C969A415D9C}"/>
          </ac:spMkLst>
        </pc:spChg>
        <pc:spChg chg="add del">
          <ac:chgData name="san kaur" userId="ed1659939063ed99" providerId="Windows Live" clId="Web-{D4E28486-3CBD-4614-840A-A7B6339DA785}" dt="2024-02-29T03:00:50.348" v="21"/>
          <ac:spMkLst>
            <pc:docMk/>
            <pc:sldMk cId="3508631132" sldId="259"/>
            <ac:spMk id="47" creationId="{EC63A4EF-A033-4ED0-9EB6-6E1A8D264FE7}"/>
          </ac:spMkLst>
        </pc:spChg>
        <pc:spChg chg="add del">
          <ac:chgData name="san kaur" userId="ed1659939063ed99" providerId="Windows Live" clId="Web-{D4E28486-3CBD-4614-840A-A7B6339DA785}" dt="2024-02-29T03:00:50.348" v="21"/>
          <ac:spMkLst>
            <pc:docMk/>
            <pc:sldMk cId="3508631132" sldId="259"/>
            <ac:spMk id="48" creationId="{964965EE-80F2-417F-9652-5BFF14DA7CDD}"/>
          </ac:spMkLst>
        </pc:spChg>
        <pc:spChg chg="add del">
          <ac:chgData name="san kaur" userId="ed1659939063ed99" providerId="Windows Live" clId="Web-{D4E28486-3CBD-4614-840A-A7B6339DA785}" dt="2024-02-29T03:00:50.348" v="21"/>
          <ac:spMkLst>
            <pc:docMk/>
            <pc:sldMk cId="3508631132" sldId="259"/>
            <ac:spMk id="49" creationId="{AA3C9611-CFD7-4C23-A8F2-00E7865A5D02}"/>
          </ac:spMkLst>
        </pc:spChg>
        <pc:spChg chg="add del">
          <ac:chgData name="san kaur" userId="ed1659939063ed99" providerId="Windows Live" clId="Web-{D4E28486-3CBD-4614-840A-A7B6339DA785}" dt="2024-02-29T03:00:50.348" v="21"/>
          <ac:spMkLst>
            <pc:docMk/>
            <pc:sldMk cId="3508631132" sldId="259"/>
            <ac:spMk id="50" creationId="{71E1850B-81EE-4905-9A6F-BDF593EC7713}"/>
          </ac:spMkLst>
        </pc:spChg>
        <pc:spChg chg="add del">
          <ac:chgData name="san kaur" userId="ed1659939063ed99" providerId="Windows Live" clId="Web-{D4E28486-3CBD-4614-840A-A7B6339DA785}" dt="2024-02-29T03:00:50.348" v="21"/>
          <ac:spMkLst>
            <pc:docMk/>
            <pc:sldMk cId="3508631132" sldId="259"/>
            <ac:spMk id="51" creationId="{FA250539-5364-4CFC-82C6-D791BC0C8802}"/>
          </ac:spMkLst>
        </pc:spChg>
        <pc:spChg chg="add">
          <ac:chgData name="san kaur" userId="ed1659939063ed99" providerId="Windows Live" clId="Web-{D4E28486-3CBD-4614-840A-A7B6339DA785}" dt="2024-02-29T03:00:50.379" v="22"/>
          <ac:spMkLst>
            <pc:docMk/>
            <pc:sldMk cId="3508631132" sldId="259"/>
            <ac:spMk id="55" creationId="{355E0F90-3FFF-4E04-B3C8-3C969A415D9C}"/>
          </ac:spMkLst>
        </pc:spChg>
        <pc:spChg chg="add">
          <ac:chgData name="san kaur" userId="ed1659939063ed99" providerId="Windows Live" clId="Web-{D4E28486-3CBD-4614-840A-A7B6339DA785}" dt="2024-02-29T03:00:50.379" v="22"/>
          <ac:spMkLst>
            <pc:docMk/>
            <pc:sldMk cId="3508631132" sldId="259"/>
            <ac:spMk id="56" creationId="{EC63A4EF-A033-4ED0-9EB6-6E1A8D264FE7}"/>
          </ac:spMkLst>
        </pc:spChg>
        <pc:spChg chg="add">
          <ac:chgData name="san kaur" userId="ed1659939063ed99" providerId="Windows Live" clId="Web-{D4E28486-3CBD-4614-840A-A7B6339DA785}" dt="2024-02-29T03:00:50.379" v="22"/>
          <ac:spMkLst>
            <pc:docMk/>
            <pc:sldMk cId="3508631132" sldId="259"/>
            <ac:spMk id="57" creationId="{964965EE-80F2-417F-9652-5BFF14DA7CDD}"/>
          </ac:spMkLst>
        </pc:spChg>
        <pc:spChg chg="add">
          <ac:chgData name="san kaur" userId="ed1659939063ed99" providerId="Windows Live" clId="Web-{D4E28486-3CBD-4614-840A-A7B6339DA785}" dt="2024-02-29T03:00:50.379" v="22"/>
          <ac:spMkLst>
            <pc:docMk/>
            <pc:sldMk cId="3508631132" sldId="259"/>
            <ac:spMk id="58" creationId="{AA3C9611-CFD7-4C23-A8F2-00E7865A5D02}"/>
          </ac:spMkLst>
        </pc:spChg>
        <pc:picChg chg="add mod ord">
          <ac:chgData name="san kaur" userId="ed1659939063ed99" providerId="Windows Live" clId="Web-{D4E28486-3CBD-4614-840A-A7B6339DA785}" dt="2024-02-29T03:00:50.379" v="22"/>
          <ac:picMkLst>
            <pc:docMk/>
            <pc:sldMk cId="3508631132" sldId="259"/>
            <ac:picMk id="4" creationId="{60AB8A9C-F221-5DFD-7820-199F1C98371C}"/>
          </ac:picMkLst>
        </pc:picChg>
        <pc:picChg chg="add del">
          <ac:chgData name="san kaur" userId="ed1659939063ed99" providerId="Windows Live" clId="Web-{D4E28486-3CBD-4614-840A-A7B6339DA785}" dt="2024-02-29T03:00:33.285" v="15"/>
          <ac:picMkLst>
            <pc:docMk/>
            <pc:sldMk cId="3508631132" sldId="259"/>
            <ac:picMk id="9" creationId="{722F0272-3878-4604-AA91-01CA8F08DEF5}"/>
          </ac:picMkLst>
        </pc:picChg>
        <pc:picChg chg="add del">
          <ac:chgData name="san kaur" userId="ed1659939063ed99" providerId="Windows Live" clId="Web-{D4E28486-3CBD-4614-840A-A7B6339DA785}" dt="2024-02-29T03:00:33.285" v="15"/>
          <ac:picMkLst>
            <pc:docMk/>
            <pc:sldMk cId="3508631132" sldId="259"/>
            <ac:picMk id="11" creationId="{1F60EAEC-22E3-4448-8F0A-9ADAA793A95E}"/>
          </ac:picMkLst>
        </pc:picChg>
        <pc:picChg chg="add del">
          <ac:chgData name="san kaur" userId="ed1659939063ed99" providerId="Windows Live" clId="Web-{D4E28486-3CBD-4614-840A-A7B6339DA785}" dt="2024-02-29T03:00:38.270" v="17"/>
          <ac:picMkLst>
            <pc:docMk/>
            <pc:sldMk cId="3508631132" sldId="259"/>
            <ac:picMk id="26" creationId="{19C770FC-6D2D-4B73-8219-CFEB0B146F7C}"/>
          </ac:picMkLst>
        </pc:picChg>
        <pc:picChg chg="add del">
          <ac:chgData name="san kaur" userId="ed1659939063ed99" providerId="Windows Live" clId="Web-{D4E28486-3CBD-4614-840A-A7B6339DA785}" dt="2024-02-29T03:00:38.270" v="17"/>
          <ac:picMkLst>
            <pc:docMk/>
            <pc:sldMk cId="3508631132" sldId="259"/>
            <ac:picMk id="27" creationId="{2DD31FDA-BCB5-4B8D-8FB8-8CCF019C9F11}"/>
          </ac:picMkLst>
        </pc:picChg>
        <pc:picChg chg="add del">
          <ac:chgData name="san kaur" userId="ed1659939063ed99" providerId="Windows Live" clId="Web-{D4E28486-3CBD-4614-840A-A7B6339DA785}" dt="2024-02-29T03:00:44.629" v="19"/>
          <ac:picMkLst>
            <pc:docMk/>
            <pc:sldMk cId="3508631132" sldId="259"/>
            <ac:picMk id="35" creationId="{D51084F9-D042-49BE-9E1A-43E583B98FCC}"/>
          </ac:picMkLst>
        </pc:picChg>
        <pc:picChg chg="add del">
          <ac:chgData name="san kaur" userId="ed1659939063ed99" providerId="Windows Live" clId="Web-{D4E28486-3CBD-4614-840A-A7B6339DA785}" dt="2024-02-29T03:00:44.629" v="19"/>
          <ac:picMkLst>
            <pc:docMk/>
            <pc:sldMk cId="3508631132" sldId="259"/>
            <ac:picMk id="36" creationId="{EE65CA45-264D-4FD3-9249-3CB04EC97E80}"/>
          </ac:picMkLst>
        </pc:picChg>
        <pc:picChg chg="add del">
          <ac:chgData name="san kaur" userId="ed1659939063ed99" providerId="Windows Live" clId="Web-{D4E28486-3CBD-4614-840A-A7B6339DA785}" dt="2024-02-29T03:00:50.348" v="21"/>
          <ac:picMkLst>
            <pc:docMk/>
            <pc:sldMk cId="3508631132" sldId="259"/>
            <ac:picMk id="44" creationId="{722F0272-3878-4604-AA91-01CA8F08DEF5}"/>
          </ac:picMkLst>
        </pc:picChg>
        <pc:picChg chg="add del">
          <ac:chgData name="san kaur" userId="ed1659939063ed99" providerId="Windows Live" clId="Web-{D4E28486-3CBD-4614-840A-A7B6339DA785}" dt="2024-02-29T03:00:50.348" v="21"/>
          <ac:picMkLst>
            <pc:docMk/>
            <pc:sldMk cId="3508631132" sldId="259"/>
            <ac:picMk id="45" creationId="{1F60EAEC-22E3-4448-8F0A-9ADAA793A95E}"/>
          </ac:picMkLst>
        </pc:picChg>
        <pc:picChg chg="add">
          <ac:chgData name="san kaur" userId="ed1659939063ed99" providerId="Windows Live" clId="Web-{D4E28486-3CBD-4614-840A-A7B6339DA785}" dt="2024-02-29T03:00:50.379" v="22"/>
          <ac:picMkLst>
            <pc:docMk/>
            <pc:sldMk cId="3508631132" sldId="259"/>
            <ac:picMk id="53" creationId="{722F0272-3878-4604-AA91-01CA8F08DEF5}"/>
          </ac:picMkLst>
        </pc:picChg>
        <pc:picChg chg="add">
          <ac:chgData name="san kaur" userId="ed1659939063ed99" providerId="Windows Live" clId="Web-{D4E28486-3CBD-4614-840A-A7B6339DA785}" dt="2024-02-29T03:00:50.379" v="22"/>
          <ac:picMkLst>
            <pc:docMk/>
            <pc:sldMk cId="3508631132" sldId="259"/>
            <ac:picMk id="54" creationId="{1F60EAEC-22E3-4448-8F0A-9ADAA793A95E}"/>
          </ac:picMkLst>
        </pc:picChg>
      </pc:sldChg>
      <pc:sldChg chg="addSp delSp modSp new del mod setBg">
        <pc:chgData name="san kaur" userId="ed1659939063ed99" providerId="Windows Live" clId="Web-{D4E28486-3CBD-4614-840A-A7B6339DA785}" dt="2024-02-29T03:06:21.266" v="31"/>
        <pc:sldMkLst>
          <pc:docMk/>
          <pc:sldMk cId="3100729738" sldId="260"/>
        </pc:sldMkLst>
        <pc:spChg chg="add del">
          <ac:chgData name="san kaur" userId="ed1659939063ed99" providerId="Windows Live" clId="Web-{D4E28486-3CBD-4614-840A-A7B6339DA785}" dt="2024-02-29T03:04:31.762" v="29"/>
          <ac:spMkLst>
            <pc:docMk/>
            <pc:sldMk cId="3100729738" sldId="260"/>
            <ac:spMk id="2" creationId="{664001BF-F3A5-73C2-A03D-7C53FC4CAA42}"/>
          </ac:spMkLst>
        </pc:spChg>
        <pc:spChg chg="del">
          <ac:chgData name="san kaur" userId="ed1659939063ed99" providerId="Windows Live" clId="Web-{D4E28486-3CBD-4614-840A-A7B6339DA785}" dt="2024-02-29T03:03:31.791" v="24"/>
          <ac:spMkLst>
            <pc:docMk/>
            <pc:sldMk cId="3100729738" sldId="260"/>
            <ac:spMk id="3" creationId="{7AB1A48A-5A9F-6845-028E-6DE6D5C8109F}"/>
          </ac:spMkLst>
        </pc:spChg>
        <pc:spChg chg="add del">
          <ac:chgData name="san kaur" userId="ed1659939063ed99" providerId="Windows Live" clId="Web-{D4E28486-3CBD-4614-840A-A7B6339DA785}" dt="2024-02-29T03:04:08.199" v="26"/>
          <ac:spMkLst>
            <pc:docMk/>
            <pc:sldMk cId="3100729738" sldId="260"/>
            <ac:spMk id="13" creationId="{355E0F90-3FFF-4E04-B3C8-3C969A415D9C}"/>
          </ac:spMkLst>
        </pc:spChg>
        <pc:spChg chg="add del">
          <ac:chgData name="san kaur" userId="ed1659939063ed99" providerId="Windows Live" clId="Web-{D4E28486-3CBD-4614-840A-A7B6339DA785}" dt="2024-02-29T03:04:08.199" v="26"/>
          <ac:spMkLst>
            <pc:docMk/>
            <pc:sldMk cId="3100729738" sldId="260"/>
            <ac:spMk id="15" creationId="{EC63A4EF-A033-4ED0-9EB6-6E1A8D264FE7}"/>
          </ac:spMkLst>
        </pc:spChg>
        <pc:spChg chg="add del">
          <ac:chgData name="san kaur" userId="ed1659939063ed99" providerId="Windows Live" clId="Web-{D4E28486-3CBD-4614-840A-A7B6339DA785}" dt="2024-02-29T03:04:08.199" v="26"/>
          <ac:spMkLst>
            <pc:docMk/>
            <pc:sldMk cId="3100729738" sldId="260"/>
            <ac:spMk id="17" creationId="{964965EE-80F2-417F-9652-5BFF14DA7CDD}"/>
          </ac:spMkLst>
        </pc:spChg>
        <pc:spChg chg="add del">
          <ac:chgData name="san kaur" userId="ed1659939063ed99" providerId="Windows Live" clId="Web-{D4E28486-3CBD-4614-840A-A7B6339DA785}" dt="2024-02-29T03:04:08.199" v="26"/>
          <ac:spMkLst>
            <pc:docMk/>
            <pc:sldMk cId="3100729738" sldId="260"/>
            <ac:spMk id="19" creationId="{AA3C9611-CFD7-4C23-A8F2-00E7865A5D02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21" creationId="{A587901A-AA64-4940-9803-F67677851150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23" creationId="{4DA9E8CC-6C73-43E6-AF09-B4B1083BCDC7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26" creationId="{8DA14841-53A4-4935-BE65-C8373B8A6D06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28" creationId="{9877C2CF-B2DD-41C8-8B5E-152673376B41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29" creationId="{113E1A2F-E5D7-4888-BA8C-1CDDC7CE2328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30" creationId="{D377EE36-E59D-4778-8F99-4B470DA4A306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31" creationId="{F625649A-4F9D-4D90-8F0A-433D7A1F685F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32" creationId="{2586C6C5-47AF-450A-932D-880EF823E596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33" creationId="{B6F31202-25B1-43E6-94C1-CDCAFFE33CE9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34" creationId="{664001BF-F3A5-73C2-A03D-7C53FC4CAA42}"/>
          </ac:spMkLst>
        </pc:spChg>
        <pc:spChg chg="add del">
          <ac:chgData name="san kaur" userId="ed1659939063ed99" providerId="Windows Live" clId="Web-{D4E28486-3CBD-4614-840A-A7B6339DA785}" dt="2024-02-29T03:04:31.731" v="28"/>
          <ac:spMkLst>
            <pc:docMk/>
            <pc:sldMk cId="3100729738" sldId="260"/>
            <ac:spMk id="35" creationId="{588507C5-B772-411D-B50E-0C075AD253C4}"/>
          </ac:spMkLst>
        </pc:spChg>
        <pc:spChg chg="add">
          <ac:chgData name="san kaur" userId="ed1659939063ed99" providerId="Windows Live" clId="Web-{D4E28486-3CBD-4614-840A-A7B6339DA785}" dt="2024-02-29T03:04:31.762" v="29"/>
          <ac:spMkLst>
            <pc:docMk/>
            <pc:sldMk cId="3100729738" sldId="260"/>
            <ac:spMk id="39" creationId="{355E0F90-3FFF-4E04-B3C8-3C969A415D9C}"/>
          </ac:spMkLst>
        </pc:spChg>
        <pc:spChg chg="add">
          <ac:chgData name="san kaur" userId="ed1659939063ed99" providerId="Windows Live" clId="Web-{D4E28486-3CBD-4614-840A-A7B6339DA785}" dt="2024-02-29T03:04:31.762" v="29"/>
          <ac:spMkLst>
            <pc:docMk/>
            <pc:sldMk cId="3100729738" sldId="260"/>
            <ac:spMk id="40" creationId="{EC63A4EF-A033-4ED0-9EB6-6E1A8D264FE7}"/>
          </ac:spMkLst>
        </pc:spChg>
        <pc:spChg chg="add">
          <ac:chgData name="san kaur" userId="ed1659939063ed99" providerId="Windows Live" clId="Web-{D4E28486-3CBD-4614-840A-A7B6339DA785}" dt="2024-02-29T03:04:31.762" v="29"/>
          <ac:spMkLst>
            <pc:docMk/>
            <pc:sldMk cId="3100729738" sldId="260"/>
            <ac:spMk id="41" creationId="{964965EE-80F2-417F-9652-5BFF14DA7CDD}"/>
          </ac:spMkLst>
        </pc:spChg>
        <pc:spChg chg="add">
          <ac:chgData name="san kaur" userId="ed1659939063ed99" providerId="Windows Live" clId="Web-{D4E28486-3CBD-4614-840A-A7B6339DA785}" dt="2024-02-29T03:04:31.762" v="29"/>
          <ac:spMkLst>
            <pc:docMk/>
            <pc:sldMk cId="3100729738" sldId="260"/>
            <ac:spMk id="42" creationId="{AA3C9611-CFD7-4C23-A8F2-00E7865A5D02}"/>
          </ac:spMkLst>
        </pc:spChg>
        <pc:spChg chg="add">
          <ac:chgData name="san kaur" userId="ed1659939063ed99" providerId="Windows Live" clId="Web-{D4E28486-3CBD-4614-840A-A7B6339DA785}" dt="2024-02-29T03:04:31.762" v="29"/>
          <ac:spMkLst>
            <pc:docMk/>
            <pc:sldMk cId="3100729738" sldId="260"/>
            <ac:spMk id="43" creationId="{71E1850B-81EE-4905-9A6F-BDF593EC7713}"/>
          </ac:spMkLst>
        </pc:spChg>
        <pc:spChg chg="add">
          <ac:chgData name="san kaur" userId="ed1659939063ed99" providerId="Windows Live" clId="Web-{D4E28486-3CBD-4614-840A-A7B6339DA785}" dt="2024-02-29T03:04:31.762" v="29"/>
          <ac:spMkLst>
            <pc:docMk/>
            <pc:sldMk cId="3100729738" sldId="260"/>
            <ac:spMk id="44" creationId="{FA250539-5364-4CFC-82C6-D791BC0C8802}"/>
          </ac:spMkLst>
        </pc:spChg>
        <pc:picChg chg="add mod ord">
          <ac:chgData name="san kaur" userId="ed1659939063ed99" providerId="Windows Live" clId="Web-{D4E28486-3CBD-4614-840A-A7B6339DA785}" dt="2024-02-29T03:04:31.762" v="29"/>
          <ac:picMkLst>
            <pc:docMk/>
            <pc:sldMk cId="3100729738" sldId="260"/>
            <ac:picMk id="4" creationId="{D8301522-75E8-944B-638D-4191D7A2365B}"/>
          </ac:picMkLst>
        </pc:picChg>
        <pc:picChg chg="add del">
          <ac:chgData name="san kaur" userId="ed1659939063ed99" providerId="Windows Live" clId="Web-{D4E28486-3CBD-4614-840A-A7B6339DA785}" dt="2024-02-29T03:04:08.199" v="26"/>
          <ac:picMkLst>
            <pc:docMk/>
            <pc:sldMk cId="3100729738" sldId="260"/>
            <ac:picMk id="9" creationId="{722F0272-3878-4604-AA91-01CA8F08DEF5}"/>
          </ac:picMkLst>
        </pc:picChg>
        <pc:picChg chg="add del">
          <ac:chgData name="san kaur" userId="ed1659939063ed99" providerId="Windows Live" clId="Web-{D4E28486-3CBD-4614-840A-A7B6339DA785}" dt="2024-02-29T03:04:08.199" v="26"/>
          <ac:picMkLst>
            <pc:docMk/>
            <pc:sldMk cId="3100729738" sldId="260"/>
            <ac:picMk id="11" creationId="{1F60EAEC-22E3-4448-8F0A-9ADAA793A95E}"/>
          </ac:picMkLst>
        </pc:picChg>
        <pc:picChg chg="add del">
          <ac:chgData name="san kaur" userId="ed1659939063ed99" providerId="Windows Live" clId="Web-{D4E28486-3CBD-4614-840A-A7B6339DA785}" dt="2024-02-29T03:04:31.731" v="28"/>
          <ac:picMkLst>
            <pc:docMk/>
            <pc:sldMk cId="3100729738" sldId="260"/>
            <ac:picMk id="22" creationId="{2FA3880A-8D8F-466C-A4A1-F07BCDD3719C}"/>
          </ac:picMkLst>
        </pc:picChg>
        <pc:picChg chg="add del">
          <ac:chgData name="san kaur" userId="ed1659939063ed99" providerId="Windows Live" clId="Web-{D4E28486-3CBD-4614-840A-A7B6339DA785}" dt="2024-02-29T03:04:31.731" v="28"/>
          <ac:picMkLst>
            <pc:docMk/>
            <pc:sldMk cId="3100729738" sldId="260"/>
            <ac:picMk id="24" creationId="{3C0A64CB-20A1-4508-B568-284EB04F78EE}"/>
          </ac:picMkLst>
        </pc:picChg>
        <pc:picChg chg="add del">
          <ac:chgData name="san kaur" userId="ed1659939063ed99" providerId="Windows Live" clId="Web-{D4E28486-3CBD-4614-840A-A7B6339DA785}" dt="2024-02-29T03:04:31.731" v="28"/>
          <ac:picMkLst>
            <pc:docMk/>
            <pc:sldMk cId="3100729738" sldId="260"/>
            <ac:picMk id="25" creationId="{C6DFF5FD-BEF9-4B06-B7C2-58C5CFC92B34}"/>
          </ac:picMkLst>
        </pc:picChg>
        <pc:picChg chg="add del">
          <ac:chgData name="san kaur" userId="ed1659939063ed99" providerId="Windows Live" clId="Web-{D4E28486-3CBD-4614-840A-A7B6339DA785}" dt="2024-02-29T03:04:31.731" v="28"/>
          <ac:picMkLst>
            <pc:docMk/>
            <pc:sldMk cId="3100729738" sldId="260"/>
            <ac:picMk id="27" creationId="{C9A18D1D-88E7-41EF-892F-C99BDEEE5E78}"/>
          </ac:picMkLst>
        </pc:picChg>
        <pc:picChg chg="add">
          <ac:chgData name="san kaur" userId="ed1659939063ed99" providerId="Windows Live" clId="Web-{D4E28486-3CBD-4614-840A-A7B6339DA785}" dt="2024-02-29T03:04:31.762" v="29"/>
          <ac:picMkLst>
            <pc:docMk/>
            <pc:sldMk cId="3100729738" sldId="260"/>
            <ac:picMk id="37" creationId="{722F0272-3878-4604-AA91-01CA8F08DEF5}"/>
          </ac:picMkLst>
        </pc:picChg>
        <pc:picChg chg="add">
          <ac:chgData name="san kaur" userId="ed1659939063ed99" providerId="Windows Live" clId="Web-{D4E28486-3CBD-4614-840A-A7B6339DA785}" dt="2024-02-29T03:04:31.762" v="29"/>
          <ac:picMkLst>
            <pc:docMk/>
            <pc:sldMk cId="3100729738" sldId="260"/>
            <ac:picMk id="38" creationId="{1F60EAEC-22E3-4448-8F0A-9ADAA793A95E}"/>
          </ac:picMkLst>
        </pc:picChg>
      </pc:sldChg>
      <pc:sldChg chg="addSp delSp modSp new mod setBg setClrOvrMap">
        <pc:chgData name="san kaur" userId="ed1659939063ed99" providerId="Windows Live" clId="Web-{D4E28486-3CBD-4614-840A-A7B6339DA785}" dt="2024-02-29T03:08:25.349" v="54"/>
        <pc:sldMkLst>
          <pc:docMk/>
          <pc:sldMk cId="3367954273" sldId="261"/>
        </pc:sldMkLst>
        <pc:spChg chg="mo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2" creationId="{ACD69AC4-D398-41F6-B172-84819C246D19}"/>
          </ac:spMkLst>
        </pc:spChg>
        <pc:spChg chg="del mod">
          <ac:chgData name="san kaur" userId="ed1659939063ed99" providerId="Windows Live" clId="Web-{D4E28486-3CBD-4614-840A-A7B6339DA785}" dt="2024-02-29T03:06:47.251" v="34"/>
          <ac:spMkLst>
            <pc:docMk/>
            <pc:sldMk cId="3367954273" sldId="261"/>
            <ac:spMk id="3" creationId="{E52179EF-D902-EBF2-492F-A5788FBD967C}"/>
          </ac:spMkLst>
        </pc:spChg>
        <pc:spChg chg="add del">
          <ac:chgData name="san kaur" userId="ed1659939063ed99" providerId="Windows Live" clId="Web-{D4E28486-3CBD-4614-840A-A7B6339DA785}" dt="2024-02-29T03:07:29.472" v="43"/>
          <ac:spMkLst>
            <pc:docMk/>
            <pc:sldMk cId="3367954273" sldId="261"/>
            <ac:spMk id="12" creationId="{7BA5DE79-30D1-4A10-8DB9-0A6E523A9723}"/>
          </ac:spMkLst>
        </pc:spChg>
        <pc:spChg chg="add del">
          <ac:chgData name="san kaur" userId="ed1659939063ed99" providerId="Windows Live" clId="Web-{D4E28486-3CBD-4614-840A-A7B6339DA785}" dt="2024-02-29T03:07:29.472" v="43"/>
          <ac:spMkLst>
            <pc:docMk/>
            <pc:sldMk cId="3367954273" sldId="261"/>
            <ac:spMk id="14" creationId="{9ABD0D63-D23F-4AE7-8270-4185EF9C1C25}"/>
          </ac:spMkLst>
        </pc:spChg>
        <pc:spChg chg="add del">
          <ac:chgData name="san kaur" userId="ed1659939063ed99" providerId="Windows Live" clId="Web-{D4E28486-3CBD-4614-840A-A7B6339DA785}" dt="2024-02-29T03:07:29.472" v="43"/>
          <ac:spMkLst>
            <pc:docMk/>
            <pc:sldMk cId="3367954273" sldId="261"/>
            <ac:spMk id="16" creationId="{72168E9E-94E9-4BE3-B88C-C8A468117753}"/>
          </ac:spMkLst>
        </pc:spChg>
        <pc:spChg chg="add del">
          <ac:chgData name="san kaur" userId="ed1659939063ed99" providerId="Windows Live" clId="Web-{D4E28486-3CBD-4614-840A-A7B6339DA785}" dt="2024-02-29T03:07:29.472" v="43"/>
          <ac:spMkLst>
            <pc:docMk/>
            <pc:sldMk cId="3367954273" sldId="261"/>
            <ac:spMk id="18" creationId="{12107AC1-AA0D-4097-B03D-FD3C632AB886}"/>
          </ac:spMkLst>
        </pc:spChg>
        <pc:spChg chg="add del">
          <ac:chgData name="san kaur" userId="ed1659939063ed99" providerId="Windows Live" clId="Web-{D4E28486-3CBD-4614-840A-A7B6339DA785}" dt="2024-02-29T03:07:29.472" v="43"/>
          <ac:spMkLst>
            <pc:docMk/>
            <pc:sldMk cId="3367954273" sldId="261"/>
            <ac:spMk id="20" creationId="{7C8D231A-EC46-4736-B00F-76D307082204}"/>
          </ac:spMkLst>
        </pc:spChg>
        <pc:spChg chg="add del">
          <ac:chgData name="san kaur" userId="ed1659939063ed99" providerId="Windows Live" clId="Web-{D4E28486-3CBD-4614-840A-A7B6339DA785}" dt="2024-02-29T03:07:29.472" v="43"/>
          <ac:spMkLst>
            <pc:docMk/>
            <pc:sldMk cId="3367954273" sldId="261"/>
            <ac:spMk id="22" creationId="{D0BE3D13-5BE5-4B05-AFCF-2A2E059D29F8}"/>
          </ac:spMkLst>
        </pc:spChg>
        <pc:spChg chg="add del">
          <ac:chgData name="san kaur" userId="ed1659939063ed99" providerId="Windows Live" clId="Web-{D4E28486-3CBD-4614-840A-A7B6339DA785}" dt="2024-02-29T03:07:29.472" v="43"/>
          <ac:spMkLst>
            <pc:docMk/>
            <pc:sldMk cId="3367954273" sldId="261"/>
            <ac:spMk id="24" creationId="{1AC85C80-0175-4214-A13D-03C224658C16}"/>
          </ac:spMkLst>
        </pc:spChg>
        <pc:spChg chg="add del">
          <ac:chgData name="san kaur" userId="ed1659939063ed99" providerId="Windows Live" clId="Web-{D4E28486-3CBD-4614-840A-A7B6339DA785}" dt="2024-02-29T03:07:29.472" v="43"/>
          <ac:spMkLst>
            <pc:docMk/>
            <pc:sldMk cId="3367954273" sldId="261"/>
            <ac:spMk id="28" creationId="{76562092-3AA7-4EF0-9007-C44F879A1308}"/>
          </ac:spMkLst>
        </pc:spChg>
        <pc:spChg chg="add del">
          <ac:chgData name="san kaur" userId="ed1659939063ed99" providerId="Windows Live" clId="Web-{D4E28486-3CBD-4614-840A-A7B6339DA785}" dt="2024-02-29T03:07:29.472" v="43"/>
          <ac:spMkLst>
            <pc:docMk/>
            <pc:sldMk cId="3367954273" sldId="261"/>
            <ac:spMk id="30" creationId="{2663C086-1480-4E81-BD6F-3E43A4C38C62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39" creationId="{7BA5DE79-30D1-4A10-8DB9-0A6E523A9723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41" creationId="{9ABD0D63-D23F-4AE7-8270-4185EF9C1C25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43" creationId="{72168E9E-94E9-4BE3-B88C-C8A468117753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45" creationId="{12107AC1-AA0D-4097-B03D-FD3C632AB886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47" creationId="{7C8D231A-EC46-4736-B00F-76D307082204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49" creationId="{8F3CF990-ACB8-443A-BB74-D36EC8A00B02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53" creationId="{65F94F98-3A57-49AA-838E-91AAF600B6EE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57" creationId="{A0B5529D-5CAA-4BF2-B5C9-34705E7661F9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59" creationId="{FBD68200-BC03-4015-860B-CD5C30CD76B8}"/>
          </ac:spMkLst>
        </pc:spChg>
        <pc:spChg chg="add del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61" creationId="{332A6F87-AC28-4AA8-B8A6-AEBC67BD0D64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70" creationId="{7BA5DE79-30D1-4A10-8DB9-0A6E523A9723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72" creationId="{9ABD0D63-D23F-4AE7-8270-4185EF9C1C25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74" creationId="{72168E9E-94E9-4BE3-B88C-C8A468117753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76" creationId="{12107AC1-AA0D-4097-B03D-FD3C632AB886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78" creationId="{7C8D231A-EC46-4736-B00F-76D307082204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80" creationId="{8F3CF990-ACB8-443A-BB74-D36EC8A00B02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84" creationId="{65F94F98-3A57-49AA-838E-91AAF600B6EE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88" creationId="{A0B5529D-5CAA-4BF2-B5C9-34705E7661F9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90" creationId="{FBD68200-BC03-4015-860B-CD5C30CD76B8}"/>
          </ac:spMkLst>
        </pc:spChg>
        <pc:spChg chg="add">
          <ac:chgData name="san kaur" userId="ed1659939063ed99" providerId="Windows Live" clId="Web-{D4E28486-3CBD-4614-840A-A7B6339DA785}" dt="2024-02-29T03:08:25.349" v="54"/>
          <ac:spMkLst>
            <pc:docMk/>
            <pc:sldMk cId="3367954273" sldId="261"/>
            <ac:spMk id="92" creationId="{332A6F87-AC28-4AA8-B8A6-AEBC67BD0D64}"/>
          </ac:spMkLst>
        </pc:spChg>
        <pc:picChg chg="add del">
          <ac:chgData name="san kaur" userId="ed1659939063ed99" providerId="Windows Live" clId="Web-{D4E28486-3CBD-4614-840A-A7B6339DA785}" dt="2024-02-29T03:07:29.472" v="43"/>
          <ac:picMkLst>
            <pc:docMk/>
            <pc:sldMk cId="3367954273" sldId="261"/>
            <ac:picMk id="8" creationId="{3DBBA26C-89C3-411F-9753-606A413F89AF}"/>
          </ac:picMkLst>
        </pc:picChg>
        <pc:picChg chg="add del">
          <ac:chgData name="san kaur" userId="ed1659939063ed99" providerId="Windows Live" clId="Web-{D4E28486-3CBD-4614-840A-A7B6339DA785}" dt="2024-02-29T03:07:29.472" v="43"/>
          <ac:picMkLst>
            <pc:docMk/>
            <pc:sldMk cId="3367954273" sldId="261"/>
            <ac:picMk id="10" creationId="{EEAD2215-6311-4D1C-B6B5-F57CB6BFCBCA}"/>
          </ac:picMkLst>
        </pc:picChg>
        <pc:picChg chg="add del">
          <ac:chgData name="san kaur" userId="ed1659939063ed99" providerId="Windows Live" clId="Web-{D4E28486-3CBD-4614-840A-A7B6339DA785}" dt="2024-02-29T03:07:29.472" v="43"/>
          <ac:picMkLst>
            <pc:docMk/>
            <pc:sldMk cId="3367954273" sldId="261"/>
            <ac:picMk id="26" creationId="{15ADB788-8569-409E-862D-665AD53C9904}"/>
          </ac:picMkLst>
        </pc:picChg>
        <pc:picChg chg="add del">
          <ac:chgData name="san kaur" userId="ed1659939063ed99" providerId="Windows Live" clId="Web-{D4E28486-3CBD-4614-840A-A7B6339DA785}" dt="2024-02-29T03:08:25.349" v="54"/>
          <ac:picMkLst>
            <pc:docMk/>
            <pc:sldMk cId="3367954273" sldId="261"/>
            <ac:picMk id="35" creationId="{3DBBA26C-89C3-411F-9753-606A413F89AF}"/>
          </ac:picMkLst>
        </pc:picChg>
        <pc:picChg chg="add del">
          <ac:chgData name="san kaur" userId="ed1659939063ed99" providerId="Windows Live" clId="Web-{D4E28486-3CBD-4614-840A-A7B6339DA785}" dt="2024-02-29T03:08:25.349" v="54"/>
          <ac:picMkLst>
            <pc:docMk/>
            <pc:sldMk cId="3367954273" sldId="261"/>
            <ac:picMk id="37" creationId="{EEAD2215-6311-4D1C-B6B5-F57CB6BFCBCA}"/>
          </ac:picMkLst>
        </pc:picChg>
        <pc:picChg chg="add del">
          <ac:chgData name="san kaur" userId="ed1659939063ed99" providerId="Windows Live" clId="Web-{D4E28486-3CBD-4614-840A-A7B6339DA785}" dt="2024-02-29T03:08:25.349" v="54"/>
          <ac:picMkLst>
            <pc:docMk/>
            <pc:sldMk cId="3367954273" sldId="261"/>
            <ac:picMk id="51" creationId="{00B98862-BEE1-44FB-A335-A1B9106B445E}"/>
          </ac:picMkLst>
        </pc:picChg>
        <pc:picChg chg="add del">
          <ac:chgData name="san kaur" userId="ed1659939063ed99" providerId="Windows Live" clId="Web-{D4E28486-3CBD-4614-840A-A7B6339DA785}" dt="2024-02-29T03:08:25.349" v="54"/>
          <ac:picMkLst>
            <pc:docMk/>
            <pc:sldMk cId="3367954273" sldId="261"/>
            <ac:picMk id="55" creationId="{7185CF21-0594-48C0-9F3E-254D6BCE9D9B}"/>
          </ac:picMkLst>
        </pc:picChg>
        <pc:picChg chg="add">
          <ac:chgData name="san kaur" userId="ed1659939063ed99" providerId="Windows Live" clId="Web-{D4E28486-3CBD-4614-840A-A7B6339DA785}" dt="2024-02-29T03:08:25.349" v="54"/>
          <ac:picMkLst>
            <pc:docMk/>
            <pc:sldMk cId="3367954273" sldId="261"/>
            <ac:picMk id="66" creationId="{3DBBA26C-89C3-411F-9753-606A413F89AF}"/>
          </ac:picMkLst>
        </pc:picChg>
        <pc:picChg chg="add">
          <ac:chgData name="san kaur" userId="ed1659939063ed99" providerId="Windows Live" clId="Web-{D4E28486-3CBD-4614-840A-A7B6339DA785}" dt="2024-02-29T03:08:25.349" v="54"/>
          <ac:picMkLst>
            <pc:docMk/>
            <pc:sldMk cId="3367954273" sldId="261"/>
            <ac:picMk id="68" creationId="{EEAD2215-6311-4D1C-B6B5-F57CB6BFCBCA}"/>
          </ac:picMkLst>
        </pc:picChg>
        <pc:picChg chg="add">
          <ac:chgData name="san kaur" userId="ed1659939063ed99" providerId="Windows Live" clId="Web-{D4E28486-3CBD-4614-840A-A7B6339DA785}" dt="2024-02-29T03:08:25.349" v="54"/>
          <ac:picMkLst>
            <pc:docMk/>
            <pc:sldMk cId="3367954273" sldId="261"/>
            <ac:picMk id="82" creationId="{00B98862-BEE1-44FB-A335-A1B9106B445E}"/>
          </ac:picMkLst>
        </pc:picChg>
        <pc:picChg chg="add">
          <ac:chgData name="san kaur" userId="ed1659939063ed99" providerId="Windows Live" clId="Web-{D4E28486-3CBD-4614-840A-A7B6339DA785}" dt="2024-02-29T03:08:25.349" v="54"/>
          <ac:picMkLst>
            <pc:docMk/>
            <pc:sldMk cId="3367954273" sldId="261"/>
            <ac:picMk id="86" creationId="{7185CF21-0594-48C0-9F3E-254D6BCE9D9B}"/>
          </ac:picMkLst>
        </pc:picChg>
      </pc:sldChg>
      <pc:sldChg chg="addSp delSp modSp new mod setBg">
        <pc:chgData name="san kaur" userId="ed1659939063ed99" providerId="Windows Live" clId="Web-{D4E28486-3CBD-4614-840A-A7B6339DA785}" dt="2024-02-29T03:09:32.367" v="64"/>
        <pc:sldMkLst>
          <pc:docMk/>
          <pc:sldMk cId="2877457756" sldId="262"/>
        </pc:sldMkLst>
        <pc:spChg chg="del">
          <ac:chgData name="san kaur" userId="ed1659939063ed99" providerId="Windows Live" clId="Web-{D4E28486-3CBD-4614-840A-A7B6339DA785}" dt="2024-02-29T03:09:32.367" v="64"/>
          <ac:spMkLst>
            <pc:docMk/>
            <pc:sldMk cId="2877457756" sldId="262"/>
            <ac:spMk id="2" creationId="{0C430D17-3FA8-68E9-DEF0-8CC3E18BEC5B}"/>
          </ac:spMkLst>
        </pc:spChg>
        <pc:spChg chg="del">
          <ac:chgData name="san kaur" userId="ed1659939063ed99" providerId="Windows Live" clId="Web-{D4E28486-3CBD-4614-840A-A7B6339DA785}" dt="2024-02-29T03:09:22.585" v="63"/>
          <ac:spMkLst>
            <pc:docMk/>
            <pc:sldMk cId="2877457756" sldId="262"/>
            <ac:spMk id="3" creationId="{64D6FE37-0D13-CB4D-FBC9-B3531E16B588}"/>
          </ac:spMkLst>
        </pc:spChg>
        <pc:spChg chg="add">
          <ac:chgData name="san kaur" userId="ed1659939063ed99" providerId="Windows Live" clId="Web-{D4E28486-3CBD-4614-840A-A7B6339DA785}" dt="2024-02-29T03:09:32.367" v="64"/>
          <ac:spMkLst>
            <pc:docMk/>
            <pc:sldMk cId="2877457756" sldId="262"/>
            <ac:spMk id="13" creationId="{E16B9833-CCDE-4DEF-8D9C-0374880A53C1}"/>
          </ac:spMkLst>
        </pc:spChg>
        <pc:spChg chg="add">
          <ac:chgData name="san kaur" userId="ed1659939063ed99" providerId="Windows Live" clId="Web-{D4E28486-3CBD-4614-840A-A7B6339DA785}" dt="2024-02-29T03:09:32.367" v="64"/>
          <ac:spMkLst>
            <pc:docMk/>
            <pc:sldMk cId="2877457756" sldId="262"/>
            <ac:spMk id="15" creationId="{BC2CC7F6-4DA9-40BE-9788-4ED6B0A85687}"/>
          </ac:spMkLst>
        </pc:spChg>
        <pc:spChg chg="add">
          <ac:chgData name="san kaur" userId="ed1659939063ed99" providerId="Windows Live" clId="Web-{D4E28486-3CBD-4614-840A-A7B6339DA785}" dt="2024-02-29T03:09:32.367" v="64"/>
          <ac:spMkLst>
            <pc:docMk/>
            <pc:sldMk cId="2877457756" sldId="262"/>
            <ac:spMk id="17" creationId="{AD098DBD-F19D-467D-BA4D-814BD652EFE6}"/>
          </ac:spMkLst>
        </pc:spChg>
        <pc:spChg chg="add">
          <ac:chgData name="san kaur" userId="ed1659939063ed99" providerId="Windows Live" clId="Web-{D4E28486-3CBD-4614-840A-A7B6339DA785}" dt="2024-02-29T03:09:32.367" v="64"/>
          <ac:spMkLst>
            <pc:docMk/>
            <pc:sldMk cId="2877457756" sldId="262"/>
            <ac:spMk id="19" creationId="{FEF6C70E-8448-40F4-8AFA-2E982338CE04}"/>
          </ac:spMkLst>
        </pc:spChg>
        <pc:picChg chg="add mod ord">
          <ac:chgData name="san kaur" userId="ed1659939063ed99" providerId="Windows Live" clId="Web-{D4E28486-3CBD-4614-840A-A7B6339DA785}" dt="2024-02-29T03:09:32.367" v="64"/>
          <ac:picMkLst>
            <pc:docMk/>
            <pc:sldMk cId="2877457756" sldId="262"/>
            <ac:picMk id="4" creationId="{1B065DC2-6BDA-AB66-8C51-240F95B3F793}"/>
          </ac:picMkLst>
        </pc:picChg>
        <pc:picChg chg="add">
          <ac:chgData name="san kaur" userId="ed1659939063ed99" providerId="Windows Live" clId="Web-{D4E28486-3CBD-4614-840A-A7B6339DA785}" dt="2024-02-29T03:09:32.367" v="64"/>
          <ac:picMkLst>
            <pc:docMk/>
            <pc:sldMk cId="2877457756" sldId="262"/>
            <ac:picMk id="9" creationId="{BEB7091A-7E9C-45E8-B4B8-831F07A2524E}"/>
          </ac:picMkLst>
        </pc:picChg>
        <pc:picChg chg="add">
          <ac:chgData name="san kaur" userId="ed1659939063ed99" providerId="Windows Live" clId="Web-{D4E28486-3CBD-4614-840A-A7B6339DA785}" dt="2024-02-29T03:09:32.367" v="64"/>
          <ac:picMkLst>
            <pc:docMk/>
            <pc:sldMk cId="2877457756" sldId="262"/>
            <ac:picMk id="11" creationId="{3A7EE626-B530-46D6-8DFA-F7CCBAB93FE5}"/>
          </ac:picMkLst>
        </pc:picChg>
      </pc:sldChg>
      <pc:sldChg chg="addSp delSp modSp new del mod setBg setClrOvrMap">
        <pc:chgData name="san kaur" userId="ed1659939063ed99" providerId="Windows Live" clId="Web-{D4E28486-3CBD-4614-840A-A7B6339DA785}" dt="2024-02-29T03:09:00.225" v="61"/>
        <pc:sldMkLst>
          <pc:docMk/>
          <pc:sldMk cId="3262671971" sldId="262"/>
        </pc:sldMkLst>
        <pc:spChg chg="mo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2" creationId="{C2EBB3C4-CCB6-D464-64C4-6C6BAE72D82F}"/>
          </ac:spMkLst>
        </pc:spChg>
        <pc:spChg chg="add del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3" creationId="{785A2A5D-CB47-3CAD-06E6-60F5E5006916}"/>
          </ac:spMkLst>
        </pc:spChg>
        <pc:spChg chg="add del">
          <ac:chgData name="san kaur" userId="ed1659939063ed99" providerId="Windows Live" clId="Web-{D4E28486-3CBD-4614-840A-A7B6339DA785}" dt="2024-02-29T03:08:47.131" v="57"/>
          <ac:spMkLst>
            <pc:docMk/>
            <pc:sldMk cId="3262671971" sldId="262"/>
            <ac:spMk id="12" creationId="{7BA5DE79-30D1-4A10-8DB9-0A6E523A9723}"/>
          </ac:spMkLst>
        </pc:spChg>
        <pc:spChg chg="add del">
          <ac:chgData name="san kaur" userId="ed1659939063ed99" providerId="Windows Live" clId="Web-{D4E28486-3CBD-4614-840A-A7B6339DA785}" dt="2024-02-29T03:08:47.131" v="57"/>
          <ac:spMkLst>
            <pc:docMk/>
            <pc:sldMk cId="3262671971" sldId="262"/>
            <ac:spMk id="14" creationId="{9ABD0D63-D23F-4AE7-8270-4185EF9C1C25}"/>
          </ac:spMkLst>
        </pc:spChg>
        <pc:spChg chg="add del">
          <ac:chgData name="san kaur" userId="ed1659939063ed99" providerId="Windows Live" clId="Web-{D4E28486-3CBD-4614-840A-A7B6339DA785}" dt="2024-02-29T03:08:47.131" v="57"/>
          <ac:spMkLst>
            <pc:docMk/>
            <pc:sldMk cId="3262671971" sldId="262"/>
            <ac:spMk id="16" creationId="{72168E9E-94E9-4BE3-B88C-C8A468117753}"/>
          </ac:spMkLst>
        </pc:spChg>
        <pc:spChg chg="add del">
          <ac:chgData name="san kaur" userId="ed1659939063ed99" providerId="Windows Live" clId="Web-{D4E28486-3CBD-4614-840A-A7B6339DA785}" dt="2024-02-29T03:08:47.131" v="57"/>
          <ac:spMkLst>
            <pc:docMk/>
            <pc:sldMk cId="3262671971" sldId="262"/>
            <ac:spMk id="18" creationId="{12107AC1-AA0D-4097-B03D-FD3C632AB886}"/>
          </ac:spMkLst>
        </pc:spChg>
        <pc:spChg chg="add del">
          <ac:chgData name="san kaur" userId="ed1659939063ed99" providerId="Windows Live" clId="Web-{D4E28486-3CBD-4614-840A-A7B6339DA785}" dt="2024-02-29T03:08:47.131" v="57"/>
          <ac:spMkLst>
            <pc:docMk/>
            <pc:sldMk cId="3262671971" sldId="262"/>
            <ac:spMk id="20" creationId="{7C8D231A-EC46-4736-B00F-76D307082204}"/>
          </ac:spMkLst>
        </pc:spChg>
        <pc:spChg chg="add del">
          <ac:chgData name="san kaur" userId="ed1659939063ed99" providerId="Windows Live" clId="Web-{D4E28486-3CBD-4614-840A-A7B6339DA785}" dt="2024-02-29T03:08:47.131" v="57"/>
          <ac:spMkLst>
            <pc:docMk/>
            <pc:sldMk cId="3262671971" sldId="262"/>
            <ac:spMk id="22" creationId="{D0BE3D13-5BE5-4B05-AFCF-2A2E059D29F8}"/>
          </ac:spMkLst>
        </pc:spChg>
        <pc:spChg chg="add del">
          <ac:chgData name="san kaur" userId="ed1659939063ed99" providerId="Windows Live" clId="Web-{D4E28486-3CBD-4614-840A-A7B6339DA785}" dt="2024-02-29T03:08:47.131" v="57"/>
          <ac:spMkLst>
            <pc:docMk/>
            <pc:sldMk cId="3262671971" sldId="262"/>
            <ac:spMk id="24" creationId="{1AC85C80-0175-4214-A13D-03C224658C16}"/>
          </ac:spMkLst>
        </pc:spChg>
        <pc:spChg chg="add del">
          <ac:chgData name="san kaur" userId="ed1659939063ed99" providerId="Windows Live" clId="Web-{D4E28486-3CBD-4614-840A-A7B6339DA785}" dt="2024-02-29T03:08:47.131" v="57"/>
          <ac:spMkLst>
            <pc:docMk/>
            <pc:sldMk cId="3262671971" sldId="262"/>
            <ac:spMk id="28" creationId="{76562092-3AA7-4EF0-9007-C44F879A1308}"/>
          </ac:spMkLst>
        </pc:spChg>
        <pc:spChg chg="add del">
          <ac:chgData name="san kaur" userId="ed1659939063ed99" providerId="Windows Live" clId="Web-{D4E28486-3CBD-4614-840A-A7B6339DA785}" dt="2024-02-29T03:08:47.131" v="57"/>
          <ac:spMkLst>
            <pc:docMk/>
            <pc:sldMk cId="3262671971" sldId="262"/>
            <ac:spMk id="30" creationId="{2663C086-1480-4E81-BD6F-3E43A4C38C62}"/>
          </ac:spMkLst>
        </pc:spChg>
        <pc:spChg chg="add del">
          <ac:chgData name="san kaur" userId="ed1659939063ed99" providerId="Windows Live" clId="Web-{D4E28486-3CBD-4614-840A-A7B6339DA785}" dt="2024-02-29T03:08:50.381" v="59"/>
          <ac:spMkLst>
            <pc:docMk/>
            <pc:sldMk cId="3262671971" sldId="262"/>
            <ac:spMk id="32" creationId="{8D8B8BFF-ABC6-4302-9767-D2ADEE381FA8}"/>
          </ac:spMkLst>
        </pc:spChg>
        <pc:spChg chg="add del">
          <ac:chgData name="san kaur" userId="ed1659939063ed99" providerId="Windows Live" clId="Web-{D4E28486-3CBD-4614-840A-A7B6339DA785}" dt="2024-02-29T03:08:50.381" v="59"/>
          <ac:spMkLst>
            <pc:docMk/>
            <pc:sldMk cId="3262671971" sldId="262"/>
            <ac:spMk id="34" creationId="{BB17FFD2-DBC7-4ABB-B2A0-7E18EC1B8074}"/>
          </ac:spMkLst>
        </pc:spChg>
        <pc:spChg chg="add del">
          <ac:chgData name="san kaur" userId="ed1659939063ed99" providerId="Windows Live" clId="Web-{D4E28486-3CBD-4614-840A-A7B6339DA785}" dt="2024-02-29T03:08:50.381" v="59"/>
          <ac:spMkLst>
            <pc:docMk/>
            <pc:sldMk cId="3262671971" sldId="262"/>
            <ac:spMk id="35" creationId="{7AFFF3F7-4395-4F19-BC12-8940796BE3CD}"/>
          </ac:spMkLst>
        </pc:spChg>
        <pc:spChg chg="add del">
          <ac:chgData name="san kaur" userId="ed1659939063ed99" providerId="Windows Live" clId="Web-{D4E28486-3CBD-4614-840A-A7B6339DA785}" dt="2024-02-29T03:08:50.381" v="59"/>
          <ac:spMkLst>
            <pc:docMk/>
            <pc:sldMk cId="3262671971" sldId="262"/>
            <ac:spMk id="36" creationId="{92806DFD-E192-42CC-B190-3C4C95B8FF4E}"/>
          </ac:spMkLst>
        </pc:spChg>
        <pc:spChg chg="add del">
          <ac:chgData name="san kaur" userId="ed1659939063ed99" providerId="Windows Live" clId="Web-{D4E28486-3CBD-4614-840A-A7B6339DA785}" dt="2024-02-29T03:08:50.381" v="59"/>
          <ac:spMkLst>
            <pc:docMk/>
            <pc:sldMk cId="3262671971" sldId="262"/>
            <ac:spMk id="37" creationId="{0BFD2628-8E1E-4A9C-8CC0-A04332683126}"/>
          </ac:spMkLst>
        </pc:spChg>
        <pc:spChg chg="add del">
          <ac:chgData name="san kaur" userId="ed1659939063ed99" providerId="Windows Live" clId="Web-{D4E28486-3CBD-4614-840A-A7B6339DA785}" dt="2024-02-29T03:08:50.381" v="59"/>
          <ac:spMkLst>
            <pc:docMk/>
            <pc:sldMk cId="3262671971" sldId="262"/>
            <ac:spMk id="38" creationId="{785A2A5D-CB47-3CAD-06E6-60F5E5006916}"/>
          </ac:spMkLst>
        </pc:spChg>
        <pc:spChg chg="add del">
          <ac:chgData name="san kaur" userId="ed1659939063ed99" providerId="Windows Live" clId="Web-{D4E28486-3CBD-4614-840A-A7B6339DA785}" dt="2024-02-29T03:08:50.381" v="59"/>
          <ac:spMkLst>
            <pc:docMk/>
            <pc:sldMk cId="3262671971" sldId="262"/>
            <ac:spMk id="39" creationId="{D0DAE048-BF8A-4A95-8DBC-D3A926B94CD6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43" creationId="{7BA5DE79-30D1-4A10-8DB9-0A6E523A9723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44" creationId="{9ABD0D63-D23F-4AE7-8270-4185EF9C1C25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45" creationId="{72168E9E-94E9-4BE3-B88C-C8A468117753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46" creationId="{12107AC1-AA0D-4097-B03D-FD3C632AB886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47" creationId="{7C8D231A-EC46-4736-B00F-76D307082204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48" creationId="{8F3CF990-ACB8-443A-BB74-D36EC8A00B02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50" creationId="{65F94F98-3A57-49AA-838E-91AAF600B6EE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52" creationId="{A0B5529D-5CAA-4BF2-B5C9-34705E7661F9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53" creationId="{FBD68200-BC03-4015-860B-CD5C30CD76B8}"/>
          </ac:spMkLst>
        </pc:spChg>
        <pc:spChg chg="add">
          <ac:chgData name="san kaur" userId="ed1659939063ed99" providerId="Windows Live" clId="Web-{D4E28486-3CBD-4614-840A-A7B6339DA785}" dt="2024-02-29T03:08:50.428" v="60"/>
          <ac:spMkLst>
            <pc:docMk/>
            <pc:sldMk cId="3262671971" sldId="262"/>
            <ac:spMk id="54" creationId="{332A6F87-AC28-4AA8-B8A6-AEBC67BD0D64}"/>
          </ac:spMkLst>
        </pc:spChg>
        <pc:picChg chg="add del">
          <ac:chgData name="san kaur" userId="ed1659939063ed99" providerId="Windows Live" clId="Web-{D4E28486-3CBD-4614-840A-A7B6339DA785}" dt="2024-02-29T03:08:47.131" v="57"/>
          <ac:picMkLst>
            <pc:docMk/>
            <pc:sldMk cId="3262671971" sldId="262"/>
            <ac:picMk id="8" creationId="{3DBBA26C-89C3-411F-9753-606A413F89AF}"/>
          </ac:picMkLst>
        </pc:picChg>
        <pc:picChg chg="add del">
          <ac:chgData name="san kaur" userId="ed1659939063ed99" providerId="Windows Live" clId="Web-{D4E28486-3CBD-4614-840A-A7B6339DA785}" dt="2024-02-29T03:08:47.131" v="57"/>
          <ac:picMkLst>
            <pc:docMk/>
            <pc:sldMk cId="3262671971" sldId="262"/>
            <ac:picMk id="10" creationId="{EEAD2215-6311-4D1C-B6B5-F57CB6BFCBCA}"/>
          </ac:picMkLst>
        </pc:picChg>
        <pc:picChg chg="add del">
          <ac:chgData name="san kaur" userId="ed1659939063ed99" providerId="Windows Live" clId="Web-{D4E28486-3CBD-4614-840A-A7B6339DA785}" dt="2024-02-29T03:08:47.131" v="57"/>
          <ac:picMkLst>
            <pc:docMk/>
            <pc:sldMk cId="3262671971" sldId="262"/>
            <ac:picMk id="26" creationId="{15ADB788-8569-409E-862D-665AD53C9904}"/>
          </ac:picMkLst>
        </pc:picChg>
        <pc:picChg chg="add del">
          <ac:chgData name="san kaur" userId="ed1659939063ed99" providerId="Windows Live" clId="Web-{D4E28486-3CBD-4614-840A-A7B6339DA785}" dt="2024-02-29T03:08:50.381" v="59"/>
          <ac:picMkLst>
            <pc:docMk/>
            <pc:sldMk cId="3262671971" sldId="262"/>
            <ac:picMk id="33" creationId="{D5F431FD-989C-4F7B-9EF1-BDED51AED4CF}"/>
          </ac:picMkLst>
        </pc:picChg>
        <pc:picChg chg="add">
          <ac:chgData name="san kaur" userId="ed1659939063ed99" providerId="Windows Live" clId="Web-{D4E28486-3CBD-4614-840A-A7B6339DA785}" dt="2024-02-29T03:08:50.428" v="60"/>
          <ac:picMkLst>
            <pc:docMk/>
            <pc:sldMk cId="3262671971" sldId="262"/>
            <ac:picMk id="41" creationId="{3DBBA26C-89C3-411F-9753-606A413F89AF}"/>
          </ac:picMkLst>
        </pc:picChg>
        <pc:picChg chg="add">
          <ac:chgData name="san kaur" userId="ed1659939063ed99" providerId="Windows Live" clId="Web-{D4E28486-3CBD-4614-840A-A7B6339DA785}" dt="2024-02-29T03:08:50.428" v="60"/>
          <ac:picMkLst>
            <pc:docMk/>
            <pc:sldMk cId="3262671971" sldId="262"/>
            <ac:picMk id="42" creationId="{EEAD2215-6311-4D1C-B6B5-F57CB6BFCBCA}"/>
          </ac:picMkLst>
        </pc:picChg>
        <pc:picChg chg="add">
          <ac:chgData name="san kaur" userId="ed1659939063ed99" providerId="Windows Live" clId="Web-{D4E28486-3CBD-4614-840A-A7B6339DA785}" dt="2024-02-29T03:08:50.428" v="60"/>
          <ac:picMkLst>
            <pc:docMk/>
            <pc:sldMk cId="3262671971" sldId="262"/>
            <ac:picMk id="49" creationId="{00B98862-BEE1-44FB-A335-A1B9106B445E}"/>
          </ac:picMkLst>
        </pc:picChg>
        <pc:picChg chg="add">
          <ac:chgData name="san kaur" userId="ed1659939063ed99" providerId="Windows Live" clId="Web-{D4E28486-3CBD-4614-840A-A7B6339DA785}" dt="2024-02-29T03:08:50.428" v="60"/>
          <ac:picMkLst>
            <pc:docMk/>
            <pc:sldMk cId="3262671971" sldId="262"/>
            <ac:picMk id="51" creationId="{7185CF21-0594-48C0-9F3E-254D6BCE9D9B}"/>
          </ac:picMkLst>
        </pc:picChg>
      </pc:sldChg>
      <pc:sldChg chg="addSp delSp modSp new mod setBg">
        <pc:chgData name="san kaur" userId="ed1659939063ed99" providerId="Windows Live" clId="Web-{D4E28486-3CBD-4614-840A-A7B6339DA785}" dt="2024-02-29T03:13:29.141" v="71"/>
        <pc:sldMkLst>
          <pc:docMk/>
          <pc:sldMk cId="2579368474" sldId="263"/>
        </pc:sldMkLst>
        <pc:spChg chg="add del">
          <ac:chgData name="san kaur" userId="ed1659939063ed99" providerId="Windows Live" clId="Web-{D4E28486-3CBD-4614-840A-A7B6339DA785}" dt="2024-02-29T03:13:29.141" v="71"/>
          <ac:spMkLst>
            <pc:docMk/>
            <pc:sldMk cId="2579368474" sldId="263"/>
            <ac:spMk id="2" creationId="{8EF48C98-36A6-D766-B8CD-887FF7475CBD}"/>
          </ac:spMkLst>
        </pc:spChg>
        <pc:spChg chg="del">
          <ac:chgData name="san kaur" userId="ed1659939063ed99" providerId="Windows Live" clId="Web-{D4E28486-3CBD-4614-840A-A7B6339DA785}" dt="2024-02-29T03:13:01.265" v="66"/>
          <ac:spMkLst>
            <pc:docMk/>
            <pc:sldMk cId="2579368474" sldId="263"/>
            <ac:spMk id="3" creationId="{3DF4F1DA-85B2-82A7-2403-5257EA8C188D}"/>
          </ac:spMkLst>
        </pc:spChg>
        <pc:spChg chg="add del">
          <ac:chgData name="san kaur" userId="ed1659939063ed99" providerId="Windows Live" clId="Web-{D4E28486-3CBD-4614-840A-A7B6339DA785}" dt="2024-02-29T03:13:23.343" v="68"/>
          <ac:spMkLst>
            <pc:docMk/>
            <pc:sldMk cId="2579368474" sldId="263"/>
            <ac:spMk id="13" creationId="{E16B9833-CCDE-4DEF-8D9C-0374880A53C1}"/>
          </ac:spMkLst>
        </pc:spChg>
        <pc:spChg chg="add del">
          <ac:chgData name="san kaur" userId="ed1659939063ed99" providerId="Windows Live" clId="Web-{D4E28486-3CBD-4614-840A-A7B6339DA785}" dt="2024-02-29T03:13:23.343" v="68"/>
          <ac:spMkLst>
            <pc:docMk/>
            <pc:sldMk cId="2579368474" sldId="263"/>
            <ac:spMk id="15" creationId="{BC2CC7F6-4DA9-40BE-9788-4ED6B0A85687}"/>
          </ac:spMkLst>
        </pc:spChg>
        <pc:spChg chg="add del">
          <ac:chgData name="san kaur" userId="ed1659939063ed99" providerId="Windows Live" clId="Web-{D4E28486-3CBD-4614-840A-A7B6339DA785}" dt="2024-02-29T03:13:23.343" v="68"/>
          <ac:spMkLst>
            <pc:docMk/>
            <pc:sldMk cId="2579368474" sldId="263"/>
            <ac:spMk id="17" creationId="{AD098DBD-F19D-467D-BA4D-814BD652EFE6}"/>
          </ac:spMkLst>
        </pc:spChg>
        <pc:spChg chg="add del">
          <ac:chgData name="san kaur" userId="ed1659939063ed99" providerId="Windows Live" clId="Web-{D4E28486-3CBD-4614-840A-A7B6339DA785}" dt="2024-02-29T03:13:23.343" v="68"/>
          <ac:spMkLst>
            <pc:docMk/>
            <pc:sldMk cId="2579368474" sldId="263"/>
            <ac:spMk id="19" creationId="{FEF6C70E-8448-40F4-8AFA-2E982338CE04}"/>
          </ac:spMkLst>
        </pc:spChg>
        <pc:spChg chg="add del">
          <ac:chgData name="san kaur" userId="ed1659939063ed99" providerId="Windows Live" clId="Web-{D4E28486-3CBD-4614-840A-A7B6339DA785}" dt="2024-02-29T03:13:29.109" v="70"/>
          <ac:spMkLst>
            <pc:docMk/>
            <pc:sldMk cId="2579368474" sldId="263"/>
            <ac:spMk id="27" creationId="{E16B9833-CCDE-4DEF-8D9C-0374880A53C1}"/>
          </ac:spMkLst>
        </pc:spChg>
        <pc:spChg chg="add del">
          <ac:chgData name="san kaur" userId="ed1659939063ed99" providerId="Windows Live" clId="Web-{D4E28486-3CBD-4614-840A-A7B6339DA785}" dt="2024-02-29T03:13:29.109" v="70"/>
          <ac:spMkLst>
            <pc:docMk/>
            <pc:sldMk cId="2579368474" sldId="263"/>
            <ac:spMk id="28" creationId="{BC2CC7F6-4DA9-40BE-9788-4ED6B0A85687}"/>
          </ac:spMkLst>
        </pc:spChg>
        <pc:spChg chg="add del">
          <ac:chgData name="san kaur" userId="ed1659939063ed99" providerId="Windows Live" clId="Web-{D4E28486-3CBD-4614-840A-A7B6339DA785}" dt="2024-02-29T03:13:29.109" v="70"/>
          <ac:spMkLst>
            <pc:docMk/>
            <pc:sldMk cId="2579368474" sldId="263"/>
            <ac:spMk id="29" creationId="{AD098DBD-F19D-467D-BA4D-814BD652EFE6}"/>
          </ac:spMkLst>
        </pc:spChg>
        <pc:spChg chg="add del">
          <ac:chgData name="san kaur" userId="ed1659939063ed99" providerId="Windows Live" clId="Web-{D4E28486-3CBD-4614-840A-A7B6339DA785}" dt="2024-02-29T03:13:29.109" v="70"/>
          <ac:spMkLst>
            <pc:docMk/>
            <pc:sldMk cId="2579368474" sldId="263"/>
            <ac:spMk id="30" creationId="{FEF6C70E-8448-40F4-8AFA-2E982338CE04}"/>
          </ac:spMkLst>
        </pc:spChg>
        <pc:spChg chg="add">
          <ac:chgData name="san kaur" userId="ed1659939063ed99" providerId="Windows Live" clId="Web-{D4E28486-3CBD-4614-840A-A7B6339DA785}" dt="2024-02-29T03:13:29.141" v="71"/>
          <ac:spMkLst>
            <pc:docMk/>
            <pc:sldMk cId="2579368474" sldId="263"/>
            <ac:spMk id="34" creationId="{355E0F90-3FFF-4E04-B3C8-3C969A415D9C}"/>
          </ac:spMkLst>
        </pc:spChg>
        <pc:spChg chg="add">
          <ac:chgData name="san kaur" userId="ed1659939063ed99" providerId="Windows Live" clId="Web-{D4E28486-3CBD-4614-840A-A7B6339DA785}" dt="2024-02-29T03:13:29.141" v="71"/>
          <ac:spMkLst>
            <pc:docMk/>
            <pc:sldMk cId="2579368474" sldId="263"/>
            <ac:spMk id="35" creationId="{EC63A4EF-A033-4ED0-9EB6-6E1A8D264FE7}"/>
          </ac:spMkLst>
        </pc:spChg>
        <pc:spChg chg="add">
          <ac:chgData name="san kaur" userId="ed1659939063ed99" providerId="Windows Live" clId="Web-{D4E28486-3CBD-4614-840A-A7B6339DA785}" dt="2024-02-29T03:13:29.141" v="71"/>
          <ac:spMkLst>
            <pc:docMk/>
            <pc:sldMk cId="2579368474" sldId="263"/>
            <ac:spMk id="36" creationId="{964965EE-80F2-417F-9652-5BFF14DA7CDD}"/>
          </ac:spMkLst>
        </pc:spChg>
        <pc:spChg chg="add">
          <ac:chgData name="san kaur" userId="ed1659939063ed99" providerId="Windows Live" clId="Web-{D4E28486-3CBD-4614-840A-A7B6339DA785}" dt="2024-02-29T03:13:29.141" v="71"/>
          <ac:spMkLst>
            <pc:docMk/>
            <pc:sldMk cId="2579368474" sldId="263"/>
            <ac:spMk id="37" creationId="{AA3C9611-CFD7-4C23-A8F2-00E7865A5D02}"/>
          </ac:spMkLst>
        </pc:spChg>
        <pc:spChg chg="add">
          <ac:chgData name="san kaur" userId="ed1659939063ed99" providerId="Windows Live" clId="Web-{D4E28486-3CBD-4614-840A-A7B6339DA785}" dt="2024-02-29T03:13:29.141" v="71"/>
          <ac:spMkLst>
            <pc:docMk/>
            <pc:sldMk cId="2579368474" sldId="263"/>
            <ac:spMk id="38" creationId="{71E1850B-81EE-4905-9A6F-BDF593EC7713}"/>
          </ac:spMkLst>
        </pc:spChg>
        <pc:spChg chg="add">
          <ac:chgData name="san kaur" userId="ed1659939063ed99" providerId="Windows Live" clId="Web-{D4E28486-3CBD-4614-840A-A7B6339DA785}" dt="2024-02-29T03:13:29.141" v="71"/>
          <ac:spMkLst>
            <pc:docMk/>
            <pc:sldMk cId="2579368474" sldId="263"/>
            <ac:spMk id="39" creationId="{FA250539-5364-4CFC-82C6-D791BC0C8802}"/>
          </ac:spMkLst>
        </pc:spChg>
        <pc:picChg chg="add mod ord">
          <ac:chgData name="san kaur" userId="ed1659939063ed99" providerId="Windows Live" clId="Web-{D4E28486-3CBD-4614-840A-A7B6339DA785}" dt="2024-02-29T03:13:29.141" v="71"/>
          <ac:picMkLst>
            <pc:docMk/>
            <pc:sldMk cId="2579368474" sldId="263"/>
            <ac:picMk id="4" creationId="{B135551E-8F00-1E3A-4B1A-8ED121038EAE}"/>
          </ac:picMkLst>
        </pc:picChg>
        <pc:picChg chg="add del">
          <ac:chgData name="san kaur" userId="ed1659939063ed99" providerId="Windows Live" clId="Web-{D4E28486-3CBD-4614-840A-A7B6339DA785}" dt="2024-02-29T03:13:23.343" v="68"/>
          <ac:picMkLst>
            <pc:docMk/>
            <pc:sldMk cId="2579368474" sldId="263"/>
            <ac:picMk id="9" creationId="{BEB7091A-7E9C-45E8-B4B8-831F07A2524E}"/>
          </ac:picMkLst>
        </pc:picChg>
        <pc:picChg chg="add del">
          <ac:chgData name="san kaur" userId="ed1659939063ed99" providerId="Windows Live" clId="Web-{D4E28486-3CBD-4614-840A-A7B6339DA785}" dt="2024-02-29T03:13:23.343" v="68"/>
          <ac:picMkLst>
            <pc:docMk/>
            <pc:sldMk cId="2579368474" sldId="263"/>
            <ac:picMk id="11" creationId="{3A7EE626-B530-46D6-8DFA-F7CCBAB93FE5}"/>
          </ac:picMkLst>
        </pc:picChg>
        <pc:picChg chg="add del">
          <ac:chgData name="san kaur" userId="ed1659939063ed99" providerId="Windows Live" clId="Web-{D4E28486-3CBD-4614-840A-A7B6339DA785}" dt="2024-02-29T03:13:23.343" v="68"/>
          <ac:picMkLst>
            <pc:docMk/>
            <pc:sldMk cId="2579368474" sldId="263"/>
            <ac:picMk id="21" creationId="{EBC13146-63E0-4D14-B79C-7E994508741E}"/>
          </ac:picMkLst>
        </pc:picChg>
        <pc:picChg chg="add del">
          <ac:chgData name="san kaur" userId="ed1659939063ed99" providerId="Windows Live" clId="Web-{D4E28486-3CBD-4614-840A-A7B6339DA785}" dt="2024-02-29T03:13:23.343" v="68"/>
          <ac:picMkLst>
            <pc:docMk/>
            <pc:sldMk cId="2579368474" sldId="263"/>
            <ac:picMk id="23" creationId="{41A68530-F475-4B42-A8ED-EEC89EC091AA}"/>
          </ac:picMkLst>
        </pc:picChg>
        <pc:picChg chg="add del">
          <ac:chgData name="san kaur" userId="ed1659939063ed99" providerId="Windows Live" clId="Web-{D4E28486-3CBD-4614-840A-A7B6339DA785}" dt="2024-02-29T03:13:29.109" v="70"/>
          <ac:picMkLst>
            <pc:docMk/>
            <pc:sldMk cId="2579368474" sldId="263"/>
            <ac:picMk id="25" creationId="{BEB7091A-7E9C-45E8-B4B8-831F07A2524E}"/>
          </ac:picMkLst>
        </pc:picChg>
        <pc:picChg chg="add del">
          <ac:chgData name="san kaur" userId="ed1659939063ed99" providerId="Windows Live" clId="Web-{D4E28486-3CBD-4614-840A-A7B6339DA785}" dt="2024-02-29T03:13:29.109" v="70"/>
          <ac:picMkLst>
            <pc:docMk/>
            <pc:sldMk cId="2579368474" sldId="263"/>
            <ac:picMk id="26" creationId="{3A7EE626-B530-46D6-8DFA-F7CCBAB93FE5}"/>
          </ac:picMkLst>
        </pc:picChg>
        <pc:picChg chg="add">
          <ac:chgData name="san kaur" userId="ed1659939063ed99" providerId="Windows Live" clId="Web-{D4E28486-3CBD-4614-840A-A7B6339DA785}" dt="2024-02-29T03:13:29.141" v="71"/>
          <ac:picMkLst>
            <pc:docMk/>
            <pc:sldMk cId="2579368474" sldId="263"/>
            <ac:picMk id="32" creationId="{722F0272-3878-4604-AA91-01CA8F08DEF5}"/>
          </ac:picMkLst>
        </pc:picChg>
        <pc:picChg chg="add">
          <ac:chgData name="san kaur" userId="ed1659939063ed99" providerId="Windows Live" clId="Web-{D4E28486-3CBD-4614-840A-A7B6339DA785}" dt="2024-02-29T03:13:29.141" v="71"/>
          <ac:picMkLst>
            <pc:docMk/>
            <pc:sldMk cId="2579368474" sldId="263"/>
            <ac:picMk id="33" creationId="{1F60EAEC-22E3-4448-8F0A-9ADAA793A95E}"/>
          </ac:picMkLst>
        </pc:picChg>
      </pc:sldChg>
      <pc:sldChg chg="addSp delSp modSp new mod setBg setClrOvrMap">
        <pc:chgData name="san kaur" userId="ed1659939063ed99" providerId="Windows Live" clId="Web-{D4E28486-3CBD-4614-840A-A7B6339DA785}" dt="2024-02-29T03:24:09.491" v="86"/>
        <pc:sldMkLst>
          <pc:docMk/>
          <pc:sldMk cId="1995823498" sldId="264"/>
        </pc:sldMkLst>
        <pc:spChg chg="del mod">
          <ac:chgData name="san kaur" userId="ed1659939063ed99" providerId="Windows Live" clId="Web-{D4E28486-3CBD-4614-840A-A7B6339DA785}" dt="2024-02-29T03:23:22.177" v="79"/>
          <ac:spMkLst>
            <pc:docMk/>
            <pc:sldMk cId="1995823498" sldId="264"/>
            <ac:spMk id="2" creationId="{ECC4DAD3-1AF1-611C-CA7B-AB1262652112}"/>
          </ac:spMkLst>
        </pc:spChg>
        <pc:spChg chg="add del">
          <ac:chgData name="san kaur" userId="ed1659939063ed99" providerId="Windows Live" clId="Web-{D4E28486-3CBD-4614-840A-A7B6339DA785}" dt="2024-02-29T03:18:32.870" v="77"/>
          <ac:spMkLst>
            <pc:docMk/>
            <pc:sldMk cId="1995823498" sldId="264"/>
            <ac:spMk id="3" creationId="{75869F4F-9791-BCCC-094E-940F53F73770}"/>
          </ac:spMkLst>
        </pc:spChg>
        <pc:spChg chg="add del mod">
          <ac:chgData name="san kaur" userId="ed1659939063ed99" providerId="Windows Live" clId="Web-{D4E28486-3CBD-4614-840A-A7B6339DA785}" dt="2024-02-29T03:23:44.928" v="81"/>
          <ac:spMkLst>
            <pc:docMk/>
            <pc:sldMk cId="1995823498" sldId="264"/>
            <ac:spMk id="6" creationId="{3D038C8E-B3DE-B8C6-456B-E0D2A8AF0F52}"/>
          </ac:spMkLst>
        </pc:spChg>
        <pc:spChg chg="add del">
          <ac:chgData name="san kaur" userId="ed1659939063ed99" providerId="Windows Live" clId="Web-{D4E28486-3CBD-4614-840A-A7B6339DA785}" dt="2024-02-29T03:18:25.932" v="74"/>
          <ac:spMkLst>
            <pc:docMk/>
            <pc:sldMk cId="1995823498" sldId="264"/>
            <ac:spMk id="12" creationId="{7BA5DE79-30D1-4A10-8DB9-0A6E523A9723}"/>
          </ac:spMkLst>
        </pc:spChg>
        <pc:spChg chg="add del">
          <ac:chgData name="san kaur" userId="ed1659939063ed99" providerId="Windows Live" clId="Web-{D4E28486-3CBD-4614-840A-A7B6339DA785}" dt="2024-02-29T03:18:25.932" v="74"/>
          <ac:spMkLst>
            <pc:docMk/>
            <pc:sldMk cId="1995823498" sldId="264"/>
            <ac:spMk id="14" creationId="{9ABD0D63-D23F-4AE7-8270-4185EF9C1C25}"/>
          </ac:spMkLst>
        </pc:spChg>
        <pc:spChg chg="add del">
          <ac:chgData name="san kaur" userId="ed1659939063ed99" providerId="Windows Live" clId="Web-{D4E28486-3CBD-4614-840A-A7B6339DA785}" dt="2024-02-29T03:18:25.932" v="74"/>
          <ac:spMkLst>
            <pc:docMk/>
            <pc:sldMk cId="1995823498" sldId="264"/>
            <ac:spMk id="16" creationId="{72168E9E-94E9-4BE3-B88C-C8A468117753}"/>
          </ac:spMkLst>
        </pc:spChg>
        <pc:spChg chg="add del">
          <ac:chgData name="san kaur" userId="ed1659939063ed99" providerId="Windows Live" clId="Web-{D4E28486-3CBD-4614-840A-A7B6339DA785}" dt="2024-02-29T03:18:25.932" v="74"/>
          <ac:spMkLst>
            <pc:docMk/>
            <pc:sldMk cId="1995823498" sldId="264"/>
            <ac:spMk id="18" creationId="{12107AC1-AA0D-4097-B03D-FD3C632AB886}"/>
          </ac:spMkLst>
        </pc:spChg>
        <pc:spChg chg="add del">
          <ac:chgData name="san kaur" userId="ed1659939063ed99" providerId="Windows Live" clId="Web-{D4E28486-3CBD-4614-840A-A7B6339DA785}" dt="2024-02-29T03:18:25.932" v="74"/>
          <ac:spMkLst>
            <pc:docMk/>
            <pc:sldMk cId="1995823498" sldId="264"/>
            <ac:spMk id="20" creationId="{7C8D231A-EC46-4736-B00F-76D307082204}"/>
          </ac:spMkLst>
        </pc:spChg>
        <pc:spChg chg="add del">
          <ac:chgData name="san kaur" userId="ed1659939063ed99" providerId="Windows Live" clId="Web-{D4E28486-3CBD-4614-840A-A7B6339DA785}" dt="2024-02-29T03:18:25.932" v="74"/>
          <ac:spMkLst>
            <pc:docMk/>
            <pc:sldMk cId="1995823498" sldId="264"/>
            <ac:spMk id="22" creationId="{D0BE3D13-5BE5-4B05-AFCF-2A2E059D29F8}"/>
          </ac:spMkLst>
        </pc:spChg>
        <pc:spChg chg="add del">
          <ac:chgData name="san kaur" userId="ed1659939063ed99" providerId="Windows Live" clId="Web-{D4E28486-3CBD-4614-840A-A7B6339DA785}" dt="2024-02-29T03:18:25.932" v="74"/>
          <ac:spMkLst>
            <pc:docMk/>
            <pc:sldMk cId="1995823498" sldId="264"/>
            <ac:spMk id="24" creationId="{1AC85C80-0175-4214-A13D-03C224658C16}"/>
          </ac:spMkLst>
        </pc:spChg>
        <pc:spChg chg="add del">
          <ac:chgData name="san kaur" userId="ed1659939063ed99" providerId="Windows Live" clId="Web-{D4E28486-3CBD-4614-840A-A7B6339DA785}" dt="2024-02-29T03:18:25.932" v="74"/>
          <ac:spMkLst>
            <pc:docMk/>
            <pc:sldMk cId="1995823498" sldId="264"/>
            <ac:spMk id="28" creationId="{76562092-3AA7-4EF0-9007-C44F879A1308}"/>
          </ac:spMkLst>
        </pc:spChg>
        <pc:spChg chg="add del">
          <ac:chgData name="san kaur" userId="ed1659939063ed99" providerId="Windows Live" clId="Web-{D4E28486-3CBD-4614-840A-A7B6339DA785}" dt="2024-02-29T03:18:25.932" v="74"/>
          <ac:spMkLst>
            <pc:docMk/>
            <pc:sldMk cId="1995823498" sldId="264"/>
            <ac:spMk id="30" creationId="{2663C086-1480-4E81-BD6F-3E43A4C38C62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32" creationId="{FBD68200-BC03-4015-860B-CD5C30CD76B8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34" creationId="{332A6F87-AC28-4AA8-B8A6-AEBC67BD0D64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36" creationId="{7BA5DE79-30D1-4A10-8DB9-0A6E523A9723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37" creationId="{9ABD0D63-D23F-4AE7-8270-4185EF9C1C25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38" creationId="{72168E9E-94E9-4BE3-B88C-C8A468117753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39" creationId="{12107AC1-AA0D-4097-B03D-FD3C632AB886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40" creationId="{7C8D231A-EC46-4736-B00F-76D307082204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41" creationId="{8F3CF990-ACB8-443A-BB74-D36EC8A00B02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43" creationId="{65F94F98-3A57-49AA-838E-91AAF600B6EE}"/>
          </ac:spMkLst>
        </pc:spChg>
        <pc:spChg chg="add del">
          <ac:chgData name="san kaur" userId="ed1659939063ed99" providerId="Windows Live" clId="Web-{D4E28486-3CBD-4614-840A-A7B6339DA785}" dt="2024-02-29T03:18:32.854" v="76"/>
          <ac:spMkLst>
            <pc:docMk/>
            <pc:sldMk cId="1995823498" sldId="264"/>
            <ac:spMk id="45" creationId="{A0B5529D-5CAA-4BF2-B5C9-34705E7661F9}"/>
          </ac:spMkLst>
        </pc:spChg>
        <pc:spChg chg="add del">
          <ac:chgData name="san kaur" userId="ed1659939063ed99" providerId="Windows Live" clId="Web-{D4E28486-3CBD-4614-840A-A7B6339DA785}" dt="2024-02-29T03:23:22.177" v="79"/>
          <ac:spMkLst>
            <pc:docMk/>
            <pc:sldMk cId="1995823498" sldId="264"/>
            <ac:spMk id="47" creationId="{D0BE3D13-5BE5-4B05-AFCF-2A2E059D29F8}"/>
          </ac:spMkLst>
        </pc:spChg>
        <pc:spChg chg="add del">
          <ac:chgData name="san kaur" userId="ed1659939063ed99" providerId="Windows Live" clId="Web-{D4E28486-3CBD-4614-840A-A7B6339DA785}" dt="2024-02-29T03:23:22.177" v="79"/>
          <ac:spMkLst>
            <pc:docMk/>
            <pc:sldMk cId="1995823498" sldId="264"/>
            <ac:spMk id="48" creationId="{76562092-3AA7-4EF0-9007-C44F879A1308}"/>
          </ac:spMkLst>
        </pc:spChg>
        <pc:spChg chg="add del">
          <ac:chgData name="san kaur" userId="ed1659939063ed99" providerId="Windows Live" clId="Web-{D4E28486-3CBD-4614-840A-A7B6339DA785}" dt="2024-02-29T03:23:22.177" v="79"/>
          <ac:spMkLst>
            <pc:docMk/>
            <pc:sldMk cId="1995823498" sldId="264"/>
            <ac:spMk id="49" creationId="{1AC85C80-0175-4214-A13D-03C224658C16}"/>
          </ac:spMkLst>
        </pc:spChg>
        <pc:spChg chg="add del">
          <ac:chgData name="san kaur" userId="ed1659939063ed99" providerId="Windows Live" clId="Web-{D4E28486-3CBD-4614-840A-A7B6339DA785}" dt="2024-02-29T03:23:17.036" v="78"/>
          <ac:spMkLst>
            <pc:docMk/>
            <pc:sldMk cId="1995823498" sldId="264"/>
            <ac:spMk id="51" creationId="{75869F4F-9791-BCCC-094E-940F53F73770}"/>
          </ac:spMkLst>
        </pc:spChg>
        <pc:spChg chg="add del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59" creationId="{355E0F90-3FFF-4E04-B3C8-3C969A415D9C}"/>
          </ac:spMkLst>
        </pc:spChg>
        <pc:spChg chg="add del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61" creationId="{EC63A4EF-A033-4ED0-9EB6-6E1A8D264FE7}"/>
          </ac:spMkLst>
        </pc:spChg>
        <pc:spChg chg="add del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63" creationId="{964965EE-80F2-417F-9652-5BFF14DA7CDD}"/>
          </ac:spMkLst>
        </pc:spChg>
        <pc:spChg chg="add del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65" creationId="{AA3C9611-CFD7-4C23-A8F2-00E7865A5D02}"/>
          </ac:spMkLst>
        </pc:spChg>
        <pc:spChg chg="add del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67" creationId="{71E1850B-81EE-4905-9A6F-BDF593EC7713}"/>
          </ac:spMkLst>
        </pc:spChg>
        <pc:spChg chg="add del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69" creationId="{FA250539-5364-4CFC-82C6-D791BC0C8802}"/>
          </ac:spMkLst>
        </pc:spChg>
        <pc:spChg chg="add del">
          <ac:chgData name="san kaur" userId="ed1659939063ed99" providerId="Windows Live" clId="Web-{D4E28486-3CBD-4614-840A-A7B6339DA785}" dt="2024-02-29T03:24:03.882" v="83"/>
          <ac:spMkLst>
            <pc:docMk/>
            <pc:sldMk cId="1995823498" sldId="264"/>
            <ac:spMk id="73" creationId="{09131AA5-9286-CD17-B944-6E92CF5D734C}"/>
          </ac:spMkLst>
        </pc:spChg>
        <pc:spChg chg="add del">
          <ac:chgData name="san kaur" userId="ed1659939063ed99" providerId="Windows Live" clId="Web-{D4E28486-3CBD-4614-840A-A7B6339DA785}" dt="2024-02-29T03:24:03.882" v="83"/>
          <ac:spMkLst>
            <pc:docMk/>
            <pc:sldMk cId="1995823498" sldId="264"/>
            <ac:spMk id="76" creationId="{8BEDFD2F-1480-498D-9A62-BA55B14A3B90}"/>
          </ac:spMkLst>
        </pc:spChg>
        <pc:spChg chg="add del">
          <ac:chgData name="san kaur" userId="ed1659939063ed99" providerId="Windows Live" clId="Web-{D4E28486-3CBD-4614-840A-A7B6339DA785}" dt="2024-02-29T03:24:03.882" v="83"/>
          <ac:spMkLst>
            <pc:docMk/>
            <pc:sldMk cId="1995823498" sldId="264"/>
            <ac:spMk id="82" creationId="{C306EEC9-6E83-4555-A9D3-7910ED27BAD1}"/>
          </ac:spMkLst>
        </pc:spChg>
        <pc:spChg chg="add del">
          <ac:chgData name="san kaur" userId="ed1659939063ed99" providerId="Windows Live" clId="Web-{D4E28486-3CBD-4614-840A-A7B6339DA785}" dt="2024-02-29T03:24:03.882" v="83"/>
          <ac:spMkLst>
            <pc:docMk/>
            <pc:sldMk cId="1995823498" sldId="264"/>
            <ac:spMk id="84" creationId="{186F7B80-3B04-4C72-BA77-E34EF7FAC9CC}"/>
          </ac:spMkLst>
        </pc:spChg>
        <pc:spChg chg="add del">
          <ac:chgData name="san kaur" userId="ed1659939063ed99" providerId="Windows Live" clId="Web-{D4E28486-3CBD-4614-840A-A7B6339DA785}" dt="2024-02-29T03:24:03.882" v="83"/>
          <ac:spMkLst>
            <pc:docMk/>
            <pc:sldMk cId="1995823498" sldId="264"/>
            <ac:spMk id="86" creationId="{4D1AC6C6-FE68-4B13-BFCF-D0E8B3D81777}"/>
          </ac:spMkLst>
        </pc:spChg>
        <pc:spChg chg="add del">
          <ac:chgData name="san kaur" userId="ed1659939063ed99" providerId="Windows Live" clId="Web-{D4E28486-3CBD-4614-840A-A7B6339DA785}" dt="2024-02-29T03:24:03.882" v="83"/>
          <ac:spMkLst>
            <pc:docMk/>
            <pc:sldMk cId="1995823498" sldId="264"/>
            <ac:spMk id="88" creationId="{7E2C0214-1438-4F5F-8BB7-847D7B2B3A6D}"/>
          </ac:spMkLst>
        </pc:spChg>
        <pc:spChg chg="add del">
          <ac:chgData name="san kaur" userId="ed1659939063ed99" providerId="Windows Live" clId="Web-{D4E28486-3CBD-4614-840A-A7B6339DA785}" dt="2024-02-29T03:24:03.882" v="83"/>
          <ac:spMkLst>
            <pc:docMk/>
            <pc:sldMk cId="1995823498" sldId="264"/>
            <ac:spMk id="90" creationId="{41CFFB3C-DBCC-498B-B635-CD1FA730DB40}"/>
          </ac:spMkLst>
        </pc:spChg>
        <pc:spChg chg="add del">
          <ac:chgData name="san kaur" userId="ed1659939063ed99" providerId="Windows Live" clId="Web-{D4E28486-3CBD-4614-840A-A7B6339DA785}" dt="2024-02-29T03:24:03.882" v="83"/>
          <ac:spMkLst>
            <pc:docMk/>
            <pc:sldMk cId="1995823498" sldId="264"/>
            <ac:spMk id="92" creationId="{7BB289EA-43E0-4FC3-A38C-8168D8F18AB5}"/>
          </ac:spMkLst>
        </pc:spChg>
        <pc:spChg chg="add del">
          <ac:chgData name="san kaur" userId="ed1659939063ed99" providerId="Windows Live" clId="Web-{D4E28486-3CBD-4614-840A-A7B6339DA785}" dt="2024-02-29T03:24:09.476" v="85"/>
          <ac:spMkLst>
            <pc:docMk/>
            <pc:sldMk cId="1995823498" sldId="264"/>
            <ac:spMk id="95" creationId="{355E0F90-3FFF-4E04-B3C8-3C969A415D9C}"/>
          </ac:spMkLst>
        </pc:spChg>
        <pc:spChg chg="add del">
          <ac:chgData name="san kaur" userId="ed1659939063ed99" providerId="Windows Live" clId="Web-{D4E28486-3CBD-4614-840A-A7B6339DA785}" dt="2024-02-29T03:24:09.476" v="85"/>
          <ac:spMkLst>
            <pc:docMk/>
            <pc:sldMk cId="1995823498" sldId="264"/>
            <ac:spMk id="96" creationId="{EC63A4EF-A033-4ED0-9EB6-6E1A8D264FE7}"/>
          </ac:spMkLst>
        </pc:spChg>
        <pc:spChg chg="add del">
          <ac:chgData name="san kaur" userId="ed1659939063ed99" providerId="Windows Live" clId="Web-{D4E28486-3CBD-4614-840A-A7B6339DA785}" dt="2024-02-29T03:24:09.476" v="85"/>
          <ac:spMkLst>
            <pc:docMk/>
            <pc:sldMk cId="1995823498" sldId="264"/>
            <ac:spMk id="97" creationId="{964965EE-80F2-417F-9652-5BFF14DA7CDD}"/>
          </ac:spMkLst>
        </pc:spChg>
        <pc:spChg chg="add del">
          <ac:chgData name="san kaur" userId="ed1659939063ed99" providerId="Windows Live" clId="Web-{D4E28486-3CBD-4614-840A-A7B6339DA785}" dt="2024-02-29T03:24:09.476" v="85"/>
          <ac:spMkLst>
            <pc:docMk/>
            <pc:sldMk cId="1995823498" sldId="264"/>
            <ac:spMk id="98" creationId="{AA3C9611-CFD7-4C23-A8F2-00E7865A5D02}"/>
          </ac:spMkLst>
        </pc:spChg>
        <pc:spChg chg="add del">
          <ac:chgData name="san kaur" userId="ed1659939063ed99" providerId="Windows Live" clId="Web-{D4E28486-3CBD-4614-840A-A7B6339DA785}" dt="2024-02-29T03:24:09.476" v="85"/>
          <ac:spMkLst>
            <pc:docMk/>
            <pc:sldMk cId="1995823498" sldId="264"/>
            <ac:spMk id="99" creationId="{71E1850B-81EE-4905-9A6F-BDF593EC7713}"/>
          </ac:spMkLst>
        </pc:spChg>
        <pc:spChg chg="add del">
          <ac:chgData name="san kaur" userId="ed1659939063ed99" providerId="Windows Live" clId="Web-{D4E28486-3CBD-4614-840A-A7B6339DA785}" dt="2024-02-29T03:24:09.476" v="85"/>
          <ac:spMkLst>
            <pc:docMk/>
            <pc:sldMk cId="1995823498" sldId="264"/>
            <ac:spMk id="100" creationId="{FA250539-5364-4CFC-82C6-D791BC0C8802}"/>
          </ac:spMkLst>
        </pc:spChg>
        <pc:spChg chg="add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104" creationId="{355E0F90-3FFF-4E04-B3C8-3C969A415D9C}"/>
          </ac:spMkLst>
        </pc:spChg>
        <pc:spChg chg="add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105" creationId="{EC63A4EF-A033-4ED0-9EB6-6E1A8D264FE7}"/>
          </ac:spMkLst>
        </pc:spChg>
        <pc:spChg chg="add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106" creationId="{964965EE-80F2-417F-9652-5BFF14DA7CDD}"/>
          </ac:spMkLst>
        </pc:spChg>
        <pc:spChg chg="add">
          <ac:chgData name="san kaur" userId="ed1659939063ed99" providerId="Windows Live" clId="Web-{D4E28486-3CBD-4614-840A-A7B6339DA785}" dt="2024-02-29T03:24:09.491" v="86"/>
          <ac:spMkLst>
            <pc:docMk/>
            <pc:sldMk cId="1995823498" sldId="264"/>
            <ac:spMk id="107" creationId="{AA3C9611-CFD7-4C23-A8F2-00E7865A5D02}"/>
          </ac:spMkLst>
        </pc:spChg>
        <pc:picChg chg="add del mod ord">
          <ac:chgData name="san kaur" userId="ed1659939063ed99" providerId="Windows Live" clId="Web-{D4E28486-3CBD-4614-840A-A7B6339DA785}" dt="2024-02-29T03:23:29.552" v="80"/>
          <ac:picMkLst>
            <pc:docMk/>
            <pc:sldMk cId="1995823498" sldId="264"/>
            <ac:picMk id="4" creationId="{81FABC90-CDD9-06DA-CCBF-1315A428CFD3}"/>
          </ac:picMkLst>
        </pc:picChg>
        <pc:picChg chg="add mod ord">
          <ac:chgData name="san kaur" userId="ed1659939063ed99" providerId="Windows Live" clId="Web-{D4E28486-3CBD-4614-840A-A7B6339DA785}" dt="2024-02-29T03:24:09.491" v="86"/>
          <ac:picMkLst>
            <pc:docMk/>
            <pc:sldMk cId="1995823498" sldId="264"/>
            <ac:picMk id="7" creationId="{0EFD0BAA-7CB1-D8EE-9FE5-BA5199248999}"/>
          </ac:picMkLst>
        </pc:picChg>
        <pc:picChg chg="add del">
          <ac:chgData name="san kaur" userId="ed1659939063ed99" providerId="Windows Live" clId="Web-{D4E28486-3CBD-4614-840A-A7B6339DA785}" dt="2024-02-29T03:18:25.932" v="74"/>
          <ac:picMkLst>
            <pc:docMk/>
            <pc:sldMk cId="1995823498" sldId="264"/>
            <ac:picMk id="8" creationId="{3DBBA26C-89C3-411F-9753-606A413F89AF}"/>
          </ac:picMkLst>
        </pc:picChg>
        <pc:picChg chg="add del">
          <ac:chgData name="san kaur" userId="ed1659939063ed99" providerId="Windows Live" clId="Web-{D4E28486-3CBD-4614-840A-A7B6339DA785}" dt="2024-02-29T03:18:25.932" v="74"/>
          <ac:picMkLst>
            <pc:docMk/>
            <pc:sldMk cId="1995823498" sldId="264"/>
            <ac:picMk id="10" creationId="{EEAD2215-6311-4D1C-B6B5-F57CB6BFCBCA}"/>
          </ac:picMkLst>
        </pc:picChg>
        <pc:picChg chg="add del">
          <ac:chgData name="san kaur" userId="ed1659939063ed99" providerId="Windows Live" clId="Web-{D4E28486-3CBD-4614-840A-A7B6339DA785}" dt="2024-02-29T03:18:25.932" v="74"/>
          <ac:picMkLst>
            <pc:docMk/>
            <pc:sldMk cId="1995823498" sldId="264"/>
            <ac:picMk id="26" creationId="{15ADB788-8569-409E-862D-665AD53C9904}"/>
          </ac:picMkLst>
        </pc:picChg>
        <pc:picChg chg="add del">
          <ac:chgData name="san kaur" userId="ed1659939063ed99" providerId="Windows Live" clId="Web-{D4E28486-3CBD-4614-840A-A7B6339DA785}" dt="2024-02-29T03:18:32.854" v="76"/>
          <ac:picMkLst>
            <pc:docMk/>
            <pc:sldMk cId="1995823498" sldId="264"/>
            <ac:picMk id="33" creationId="{3DBBA26C-89C3-411F-9753-606A413F89AF}"/>
          </ac:picMkLst>
        </pc:picChg>
        <pc:picChg chg="add del">
          <ac:chgData name="san kaur" userId="ed1659939063ed99" providerId="Windows Live" clId="Web-{D4E28486-3CBD-4614-840A-A7B6339DA785}" dt="2024-02-29T03:18:32.854" v="76"/>
          <ac:picMkLst>
            <pc:docMk/>
            <pc:sldMk cId="1995823498" sldId="264"/>
            <ac:picMk id="35" creationId="{EEAD2215-6311-4D1C-B6B5-F57CB6BFCBCA}"/>
          </ac:picMkLst>
        </pc:picChg>
        <pc:picChg chg="add del">
          <ac:chgData name="san kaur" userId="ed1659939063ed99" providerId="Windows Live" clId="Web-{D4E28486-3CBD-4614-840A-A7B6339DA785}" dt="2024-02-29T03:18:32.854" v="76"/>
          <ac:picMkLst>
            <pc:docMk/>
            <pc:sldMk cId="1995823498" sldId="264"/>
            <ac:picMk id="42" creationId="{00B98862-BEE1-44FB-A335-A1B9106B445E}"/>
          </ac:picMkLst>
        </pc:picChg>
        <pc:picChg chg="add del">
          <ac:chgData name="san kaur" userId="ed1659939063ed99" providerId="Windows Live" clId="Web-{D4E28486-3CBD-4614-840A-A7B6339DA785}" dt="2024-02-29T03:18:32.854" v="76"/>
          <ac:picMkLst>
            <pc:docMk/>
            <pc:sldMk cId="1995823498" sldId="264"/>
            <ac:picMk id="44" creationId="{7185CF21-0594-48C0-9F3E-254D6BCE9D9B}"/>
          </ac:picMkLst>
        </pc:picChg>
        <pc:picChg chg="add del">
          <ac:chgData name="san kaur" userId="ed1659939063ed99" providerId="Windows Live" clId="Web-{D4E28486-3CBD-4614-840A-A7B6339DA785}" dt="2024-02-29T03:23:22.177" v="79"/>
          <ac:picMkLst>
            <pc:docMk/>
            <pc:sldMk cId="1995823498" sldId="264"/>
            <ac:picMk id="50" creationId="{E60B620B-3E81-4075-BC12-D4FB3E299C70}"/>
          </ac:picMkLst>
        </pc:picChg>
        <pc:picChg chg="add del">
          <ac:chgData name="san kaur" userId="ed1659939063ed99" providerId="Windows Live" clId="Web-{D4E28486-3CBD-4614-840A-A7B6339DA785}" dt="2024-02-29T03:24:09.491" v="86"/>
          <ac:picMkLst>
            <pc:docMk/>
            <pc:sldMk cId="1995823498" sldId="264"/>
            <ac:picMk id="55" creationId="{722F0272-3878-4604-AA91-01CA8F08DEF5}"/>
          </ac:picMkLst>
        </pc:picChg>
        <pc:picChg chg="add del">
          <ac:chgData name="san kaur" userId="ed1659939063ed99" providerId="Windows Live" clId="Web-{D4E28486-3CBD-4614-840A-A7B6339DA785}" dt="2024-02-29T03:24:09.491" v="86"/>
          <ac:picMkLst>
            <pc:docMk/>
            <pc:sldMk cId="1995823498" sldId="264"/>
            <ac:picMk id="57" creationId="{1F60EAEC-22E3-4448-8F0A-9ADAA793A95E}"/>
          </ac:picMkLst>
        </pc:picChg>
        <pc:picChg chg="add del">
          <ac:chgData name="san kaur" userId="ed1659939063ed99" providerId="Windows Live" clId="Web-{D4E28486-3CBD-4614-840A-A7B6339DA785}" dt="2024-02-29T03:24:09.476" v="85"/>
          <ac:picMkLst>
            <pc:docMk/>
            <pc:sldMk cId="1995823498" sldId="264"/>
            <ac:picMk id="74" creationId="{722F0272-3878-4604-AA91-01CA8F08DEF5}"/>
          </ac:picMkLst>
        </pc:picChg>
        <pc:picChg chg="add del">
          <ac:chgData name="san kaur" userId="ed1659939063ed99" providerId="Windows Live" clId="Web-{D4E28486-3CBD-4614-840A-A7B6339DA785}" dt="2024-02-29T03:24:03.882" v="83"/>
          <ac:picMkLst>
            <pc:docMk/>
            <pc:sldMk cId="1995823498" sldId="264"/>
            <ac:picMk id="78" creationId="{52D381FB-9400-4C85-9074-8D2C4A88D879}"/>
          </ac:picMkLst>
        </pc:picChg>
        <pc:picChg chg="add del">
          <ac:chgData name="san kaur" userId="ed1659939063ed99" providerId="Windows Live" clId="Web-{D4E28486-3CBD-4614-840A-A7B6339DA785}" dt="2024-02-29T03:24:03.882" v="83"/>
          <ac:picMkLst>
            <pc:docMk/>
            <pc:sldMk cId="1995823498" sldId="264"/>
            <ac:picMk id="80" creationId="{048C39C2-D375-4197-8882-9EBD58C853C5}"/>
          </ac:picMkLst>
        </pc:picChg>
        <pc:picChg chg="add del">
          <ac:chgData name="san kaur" userId="ed1659939063ed99" providerId="Windows Live" clId="Web-{D4E28486-3CBD-4614-840A-A7B6339DA785}" dt="2024-02-29T03:24:09.476" v="85"/>
          <ac:picMkLst>
            <pc:docMk/>
            <pc:sldMk cId="1995823498" sldId="264"/>
            <ac:picMk id="94" creationId="{1F60EAEC-22E3-4448-8F0A-9ADAA793A95E}"/>
          </ac:picMkLst>
        </pc:picChg>
        <pc:picChg chg="add">
          <ac:chgData name="san kaur" userId="ed1659939063ed99" providerId="Windows Live" clId="Web-{D4E28486-3CBD-4614-840A-A7B6339DA785}" dt="2024-02-29T03:24:09.491" v="86"/>
          <ac:picMkLst>
            <pc:docMk/>
            <pc:sldMk cId="1995823498" sldId="264"/>
            <ac:picMk id="102" creationId="{722F0272-3878-4604-AA91-01CA8F08DEF5}"/>
          </ac:picMkLst>
        </pc:picChg>
        <pc:picChg chg="add">
          <ac:chgData name="san kaur" userId="ed1659939063ed99" providerId="Windows Live" clId="Web-{D4E28486-3CBD-4614-840A-A7B6339DA785}" dt="2024-02-29T03:24:09.491" v="86"/>
          <ac:picMkLst>
            <pc:docMk/>
            <pc:sldMk cId="1995823498" sldId="264"/>
            <ac:picMk id="103" creationId="{1F60EAEC-22E3-4448-8F0A-9ADAA793A95E}"/>
          </ac:picMkLst>
        </pc:picChg>
      </pc:sldChg>
      <pc:sldChg chg="addSp delSp modSp new mod setBg">
        <pc:chgData name="san kaur" userId="ed1659939063ed99" providerId="Windows Live" clId="Web-{D4E28486-3CBD-4614-840A-A7B6339DA785}" dt="2024-02-29T03:34:44.389" v="89"/>
        <pc:sldMkLst>
          <pc:docMk/>
          <pc:sldMk cId="503750760" sldId="265"/>
        </pc:sldMkLst>
        <pc:spChg chg="del">
          <ac:chgData name="san kaur" userId="ed1659939063ed99" providerId="Windows Live" clId="Web-{D4E28486-3CBD-4614-840A-A7B6339DA785}" dt="2024-02-29T03:34:44.389" v="89"/>
          <ac:spMkLst>
            <pc:docMk/>
            <pc:sldMk cId="503750760" sldId="265"/>
            <ac:spMk id="2" creationId="{A1B2D437-EAB5-FF41-0D05-E677A9B94A08}"/>
          </ac:spMkLst>
        </pc:spChg>
        <pc:spChg chg="del">
          <ac:chgData name="san kaur" userId="ed1659939063ed99" providerId="Windows Live" clId="Web-{D4E28486-3CBD-4614-840A-A7B6339DA785}" dt="2024-02-29T03:34:37.873" v="88"/>
          <ac:spMkLst>
            <pc:docMk/>
            <pc:sldMk cId="503750760" sldId="265"/>
            <ac:spMk id="3" creationId="{A175912F-B690-2566-36C7-358E001418AC}"/>
          </ac:spMkLst>
        </pc:spChg>
        <pc:spChg chg="add">
          <ac:chgData name="san kaur" userId="ed1659939063ed99" providerId="Windows Live" clId="Web-{D4E28486-3CBD-4614-840A-A7B6339DA785}" dt="2024-02-29T03:34:44.389" v="89"/>
          <ac:spMkLst>
            <pc:docMk/>
            <pc:sldMk cId="503750760" sldId="265"/>
            <ac:spMk id="13" creationId="{355E0F90-3FFF-4E04-B3C8-3C969A415D9C}"/>
          </ac:spMkLst>
        </pc:spChg>
        <pc:spChg chg="add">
          <ac:chgData name="san kaur" userId="ed1659939063ed99" providerId="Windows Live" clId="Web-{D4E28486-3CBD-4614-840A-A7B6339DA785}" dt="2024-02-29T03:34:44.389" v="89"/>
          <ac:spMkLst>
            <pc:docMk/>
            <pc:sldMk cId="503750760" sldId="265"/>
            <ac:spMk id="15" creationId="{EC63A4EF-A033-4ED0-9EB6-6E1A8D264FE7}"/>
          </ac:spMkLst>
        </pc:spChg>
        <pc:spChg chg="add">
          <ac:chgData name="san kaur" userId="ed1659939063ed99" providerId="Windows Live" clId="Web-{D4E28486-3CBD-4614-840A-A7B6339DA785}" dt="2024-02-29T03:34:44.389" v="89"/>
          <ac:spMkLst>
            <pc:docMk/>
            <pc:sldMk cId="503750760" sldId="265"/>
            <ac:spMk id="17" creationId="{964965EE-80F2-417F-9652-5BFF14DA7CDD}"/>
          </ac:spMkLst>
        </pc:spChg>
        <pc:spChg chg="add">
          <ac:chgData name="san kaur" userId="ed1659939063ed99" providerId="Windows Live" clId="Web-{D4E28486-3CBD-4614-840A-A7B6339DA785}" dt="2024-02-29T03:34:44.389" v="89"/>
          <ac:spMkLst>
            <pc:docMk/>
            <pc:sldMk cId="503750760" sldId="265"/>
            <ac:spMk id="19" creationId="{AA3C9611-CFD7-4C23-A8F2-00E7865A5D02}"/>
          </ac:spMkLst>
        </pc:spChg>
        <pc:spChg chg="add">
          <ac:chgData name="san kaur" userId="ed1659939063ed99" providerId="Windows Live" clId="Web-{D4E28486-3CBD-4614-840A-A7B6339DA785}" dt="2024-02-29T03:34:44.389" v="89"/>
          <ac:spMkLst>
            <pc:docMk/>
            <pc:sldMk cId="503750760" sldId="265"/>
            <ac:spMk id="21" creationId="{71E1850B-81EE-4905-9A6F-BDF593EC7713}"/>
          </ac:spMkLst>
        </pc:spChg>
        <pc:spChg chg="add">
          <ac:chgData name="san kaur" userId="ed1659939063ed99" providerId="Windows Live" clId="Web-{D4E28486-3CBD-4614-840A-A7B6339DA785}" dt="2024-02-29T03:34:44.389" v="89"/>
          <ac:spMkLst>
            <pc:docMk/>
            <pc:sldMk cId="503750760" sldId="265"/>
            <ac:spMk id="23" creationId="{FA250539-5364-4CFC-82C6-D791BC0C8802}"/>
          </ac:spMkLst>
        </pc:spChg>
        <pc:picChg chg="add mod ord">
          <ac:chgData name="san kaur" userId="ed1659939063ed99" providerId="Windows Live" clId="Web-{D4E28486-3CBD-4614-840A-A7B6339DA785}" dt="2024-02-29T03:34:44.389" v="89"/>
          <ac:picMkLst>
            <pc:docMk/>
            <pc:sldMk cId="503750760" sldId="265"/>
            <ac:picMk id="4" creationId="{4517BEE2-6957-1858-C1B2-0DDF0D304AF6}"/>
          </ac:picMkLst>
        </pc:picChg>
        <pc:picChg chg="add">
          <ac:chgData name="san kaur" userId="ed1659939063ed99" providerId="Windows Live" clId="Web-{D4E28486-3CBD-4614-840A-A7B6339DA785}" dt="2024-02-29T03:34:44.389" v="89"/>
          <ac:picMkLst>
            <pc:docMk/>
            <pc:sldMk cId="503750760" sldId="265"/>
            <ac:picMk id="9" creationId="{722F0272-3878-4604-AA91-01CA8F08DEF5}"/>
          </ac:picMkLst>
        </pc:picChg>
        <pc:picChg chg="add">
          <ac:chgData name="san kaur" userId="ed1659939063ed99" providerId="Windows Live" clId="Web-{D4E28486-3CBD-4614-840A-A7B6339DA785}" dt="2024-02-29T03:34:44.389" v="89"/>
          <ac:picMkLst>
            <pc:docMk/>
            <pc:sldMk cId="503750760" sldId="265"/>
            <ac:picMk id="11" creationId="{1F60EAEC-22E3-4448-8F0A-9ADAA793A95E}"/>
          </ac:picMkLst>
        </pc:picChg>
      </pc:sldChg>
    </pc:docChg>
  </pc:docChgLst>
  <pc:docChgLst>
    <pc:chgData name="san kaur" userId="ed1659939063ed99" providerId="Windows Live" clId="Web-{44BE8138-B9BA-46FA-B640-839A932BD9C0}"/>
    <pc:docChg chg="addSld modSld">
      <pc:chgData name="san kaur" userId="ed1659939063ed99" providerId="Windows Live" clId="Web-{44BE8138-B9BA-46FA-B640-839A932BD9C0}" dt="2024-02-29T17:21:06.161" v="323" actId="20577"/>
      <pc:docMkLst>
        <pc:docMk/>
      </pc:docMkLst>
      <pc:sldChg chg="addSp delSp modSp mod setBg">
        <pc:chgData name="san kaur" userId="ed1659939063ed99" providerId="Windows Live" clId="Web-{44BE8138-B9BA-46FA-B640-839A932BD9C0}" dt="2024-02-29T17:21:06.161" v="323" actId="20577"/>
        <pc:sldMkLst>
          <pc:docMk/>
          <pc:sldMk cId="3790164555" sldId="256"/>
        </pc:sldMkLst>
        <pc:spChg chg="mod">
          <ac:chgData name="san kaur" userId="ed1659939063ed99" providerId="Windows Live" clId="Web-{44BE8138-B9BA-46FA-B640-839A932BD9C0}" dt="2024-02-29T17:20:38.379" v="306" actId="1076"/>
          <ac:spMkLst>
            <pc:docMk/>
            <pc:sldMk cId="3790164555" sldId="256"/>
            <ac:spMk id="2" creationId="{F0EAD2B9-9799-E535-691A-BF7F23F66643}"/>
          </ac:spMkLst>
        </pc:spChg>
        <pc:spChg chg="del mod">
          <ac:chgData name="san kaur" userId="ed1659939063ed99" providerId="Windows Live" clId="Web-{44BE8138-B9BA-46FA-B640-839A932BD9C0}" dt="2024-02-29T17:18:04.453" v="271"/>
          <ac:spMkLst>
            <pc:docMk/>
            <pc:sldMk cId="3790164555" sldId="256"/>
            <ac:spMk id="3" creationId="{B0D0430B-AB18-49F9-DDDD-B6021D9F3C91}"/>
          </ac:spMkLst>
        </pc:spChg>
        <pc:spChg chg="add mod">
          <ac:chgData name="san kaur" userId="ed1659939063ed99" providerId="Windows Live" clId="Web-{44BE8138-B9BA-46FA-B640-839A932BD9C0}" dt="2024-02-29T17:21:06.161" v="323" actId="20577"/>
          <ac:spMkLst>
            <pc:docMk/>
            <pc:sldMk cId="3790164555" sldId="256"/>
            <ac:spMk id="5" creationId="{2E6777E9-E572-86AF-2C2F-7180220F77F7}"/>
          </ac:spMkLst>
        </pc:spChg>
        <pc:spChg chg="add del">
          <ac:chgData name="san kaur" userId="ed1659939063ed99" providerId="Windows Live" clId="Web-{44BE8138-B9BA-46FA-B640-839A932BD9C0}" dt="2024-02-29T17:17:55.796" v="270"/>
          <ac:spMkLst>
            <pc:docMk/>
            <pc:sldMk cId="3790164555" sldId="256"/>
            <ac:spMk id="33" creationId="{C00D9662-5CF3-4BF8-85EE-E1503E35D04B}"/>
          </ac:spMkLst>
        </pc:spChg>
        <pc:spChg chg="add del">
          <ac:chgData name="san kaur" userId="ed1659939063ed99" providerId="Windows Live" clId="Web-{44BE8138-B9BA-46FA-B640-839A932BD9C0}" dt="2024-02-29T17:17:55.796" v="270"/>
          <ac:spMkLst>
            <pc:docMk/>
            <pc:sldMk cId="3790164555" sldId="256"/>
            <ac:spMk id="39" creationId="{5BF951FB-3496-4321-9E03-62C6C49A2952}"/>
          </ac:spMkLst>
        </pc:spChg>
        <pc:spChg chg="add del">
          <ac:chgData name="san kaur" userId="ed1659939063ed99" providerId="Windows Live" clId="Web-{44BE8138-B9BA-46FA-B640-839A932BD9C0}" dt="2024-02-29T17:17:55.796" v="270"/>
          <ac:spMkLst>
            <pc:docMk/>
            <pc:sldMk cId="3790164555" sldId="256"/>
            <ac:spMk id="41" creationId="{612CC157-1C7E-4345-89D3-52E61E0A142B}"/>
          </ac:spMkLst>
        </pc:spChg>
        <pc:spChg chg="add del">
          <ac:chgData name="san kaur" userId="ed1659939063ed99" providerId="Windows Live" clId="Web-{44BE8138-B9BA-46FA-B640-839A932BD9C0}" dt="2024-02-29T17:17:55.796" v="270"/>
          <ac:spMkLst>
            <pc:docMk/>
            <pc:sldMk cId="3790164555" sldId="256"/>
            <ac:spMk id="43" creationId="{B3554ECE-6F4C-4F12-B9C2-1A8072672313}"/>
          </ac:spMkLst>
        </pc:spChg>
        <pc:spChg chg="add del">
          <ac:chgData name="san kaur" userId="ed1659939063ed99" providerId="Windows Live" clId="Web-{44BE8138-B9BA-46FA-B640-839A932BD9C0}" dt="2024-02-29T17:17:55.796" v="270"/>
          <ac:spMkLst>
            <pc:docMk/>
            <pc:sldMk cId="3790164555" sldId="256"/>
            <ac:spMk id="45" creationId="{1D35B0FD-0F2F-4198-91DA-900B7FB3F9C6}"/>
          </ac:spMkLst>
        </pc:spChg>
        <pc:spChg chg="add del">
          <ac:chgData name="san kaur" userId="ed1659939063ed99" providerId="Windows Live" clId="Web-{44BE8138-B9BA-46FA-B640-839A932BD9C0}" dt="2024-02-29T17:16:49.982" v="263"/>
          <ac:spMkLst>
            <pc:docMk/>
            <pc:sldMk cId="3790164555" sldId="256"/>
            <ac:spMk id="50" creationId="{147E635D-C3B4-465B-AF24-991B6BF63C49}"/>
          </ac:spMkLst>
        </pc:spChg>
        <pc:spChg chg="add del">
          <ac:chgData name="san kaur" userId="ed1659939063ed99" providerId="Windows Live" clId="Web-{44BE8138-B9BA-46FA-B640-839A932BD9C0}" dt="2024-02-29T17:16:49.982" v="263"/>
          <ac:spMkLst>
            <pc:docMk/>
            <pc:sldMk cId="3790164555" sldId="256"/>
            <ac:spMk id="56" creationId="{14E56C4B-C9E0-4F01-AF43-E69279A06A1C}"/>
          </ac:spMkLst>
        </pc:spChg>
        <pc:spChg chg="add del">
          <ac:chgData name="san kaur" userId="ed1659939063ed99" providerId="Windows Live" clId="Web-{44BE8138-B9BA-46FA-B640-839A932BD9C0}" dt="2024-02-29T17:16:49.982" v="263"/>
          <ac:spMkLst>
            <pc:docMk/>
            <pc:sldMk cId="3790164555" sldId="256"/>
            <ac:spMk id="58" creationId="{8C654A17-56DA-4921-A42B-DE255FA66365}"/>
          </ac:spMkLst>
        </pc:spChg>
        <pc:spChg chg="add del">
          <ac:chgData name="san kaur" userId="ed1659939063ed99" providerId="Windows Live" clId="Web-{44BE8138-B9BA-46FA-B640-839A932BD9C0}" dt="2024-02-29T17:17:03.795" v="265"/>
          <ac:spMkLst>
            <pc:docMk/>
            <pc:sldMk cId="3790164555" sldId="256"/>
            <ac:spMk id="60" creationId="{B6F31202-25B1-43E6-94C1-CDCAFFE33CE9}"/>
          </ac:spMkLst>
        </pc:spChg>
        <pc:spChg chg="add del">
          <ac:chgData name="san kaur" userId="ed1659939063ed99" providerId="Windows Live" clId="Web-{44BE8138-B9BA-46FA-B640-839A932BD9C0}" dt="2024-02-29T17:17:03.795" v="265"/>
          <ac:spMkLst>
            <pc:docMk/>
            <pc:sldMk cId="3790164555" sldId="256"/>
            <ac:spMk id="61" creationId="{4DA9E8CC-6C73-43E6-AF09-B4B1083BCDC7}"/>
          </ac:spMkLst>
        </pc:spChg>
        <pc:spChg chg="add del">
          <ac:chgData name="san kaur" userId="ed1659939063ed99" providerId="Windows Live" clId="Web-{44BE8138-B9BA-46FA-B640-839A932BD9C0}" dt="2024-02-29T17:17:03.795" v="265"/>
          <ac:spMkLst>
            <pc:docMk/>
            <pc:sldMk cId="3790164555" sldId="256"/>
            <ac:spMk id="62" creationId="{588507C5-B772-411D-B50E-0C075AD253C4}"/>
          </ac:spMkLst>
        </pc:spChg>
        <pc:spChg chg="add del">
          <ac:chgData name="san kaur" userId="ed1659939063ed99" providerId="Windows Live" clId="Web-{44BE8138-B9BA-46FA-B640-839A932BD9C0}" dt="2024-02-29T17:17:03.795" v="265"/>
          <ac:spMkLst>
            <pc:docMk/>
            <pc:sldMk cId="3790164555" sldId="256"/>
            <ac:spMk id="65" creationId="{113E1A2F-E5D7-4888-BA8C-1CDDC7CE2328}"/>
          </ac:spMkLst>
        </pc:spChg>
        <pc:spChg chg="add del">
          <ac:chgData name="san kaur" userId="ed1659939063ed99" providerId="Windows Live" clId="Web-{44BE8138-B9BA-46FA-B640-839A932BD9C0}" dt="2024-02-29T17:17:03.795" v="265"/>
          <ac:spMkLst>
            <pc:docMk/>
            <pc:sldMk cId="3790164555" sldId="256"/>
            <ac:spMk id="66" creationId="{F625649A-4F9D-4D90-8F0A-433D7A1F685F}"/>
          </ac:spMkLst>
        </pc:spChg>
        <pc:spChg chg="add del">
          <ac:chgData name="san kaur" userId="ed1659939063ed99" providerId="Windows Live" clId="Web-{44BE8138-B9BA-46FA-B640-839A932BD9C0}" dt="2024-02-29T17:17:08.545" v="267"/>
          <ac:spMkLst>
            <pc:docMk/>
            <pc:sldMk cId="3790164555" sldId="256"/>
            <ac:spMk id="70" creationId="{D2E4EAB8-1FC4-4F82-9106-DE03E6C66D04}"/>
          </ac:spMkLst>
        </pc:spChg>
        <pc:spChg chg="add del">
          <ac:chgData name="san kaur" userId="ed1659939063ed99" providerId="Windows Live" clId="Web-{44BE8138-B9BA-46FA-B640-839A932BD9C0}" dt="2024-02-29T17:17:08.545" v="267"/>
          <ac:spMkLst>
            <pc:docMk/>
            <pc:sldMk cId="3790164555" sldId="256"/>
            <ac:spMk id="71" creationId="{87E6F591-11F0-4C85-BEF7-84A49784BE0A}"/>
          </ac:spMkLst>
        </pc:spChg>
        <pc:spChg chg="add del">
          <ac:chgData name="san kaur" userId="ed1659939063ed99" providerId="Windows Live" clId="Web-{44BE8138-B9BA-46FA-B640-839A932BD9C0}" dt="2024-02-29T17:17:08.545" v="267"/>
          <ac:spMkLst>
            <pc:docMk/>
            <pc:sldMk cId="3790164555" sldId="256"/>
            <ac:spMk id="72" creationId="{F6871253-E869-4E3F-9F52-54B3AB2BB60C}"/>
          </ac:spMkLst>
        </pc:spChg>
        <pc:spChg chg="add del">
          <ac:chgData name="san kaur" userId="ed1659939063ed99" providerId="Windows Live" clId="Web-{44BE8138-B9BA-46FA-B640-839A932BD9C0}" dt="2024-02-29T17:17:08.545" v="267"/>
          <ac:spMkLst>
            <pc:docMk/>
            <pc:sldMk cId="3790164555" sldId="256"/>
            <ac:spMk id="73" creationId="{802A13B1-684F-497E-899F-D2C591061538}"/>
          </ac:spMkLst>
        </pc:spChg>
        <pc:spChg chg="add del">
          <ac:chgData name="san kaur" userId="ed1659939063ed99" providerId="Windows Live" clId="Web-{44BE8138-B9BA-46FA-B640-839A932BD9C0}" dt="2024-02-29T17:17:55.765" v="269"/>
          <ac:spMkLst>
            <pc:docMk/>
            <pc:sldMk cId="3790164555" sldId="256"/>
            <ac:spMk id="75" creationId="{128A9EDB-BB63-4B50-AF13-07F53F94782C}"/>
          </ac:spMkLst>
        </pc:spChg>
        <pc:spChg chg="add del">
          <ac:chgData name="san kaur" userId="ed1659939063ed99" providerId="Windows Live" clId="Web-{44BE8138-B9BA-46FA-B640-839A932BD9C0}" dt="2024-02-29T17:17:55.765" v="269"/>
          <ac:spMkLst>
            <pc:docMk/>
            <pc:sldMk cId="3790164555" sldId="256"/>
            <ac:spMk id="78" creationId="{DA708570-6B10-49D3-8D31-092F3C0E4AA9}"/>
          </ac:spMkLst>
        </pc:spChg>
        <pc:spChg chg="add del">
          <ac:chgData name="san kaur" userId="ed1659939063ed99" providerId="Windows Live" clId="Web-{44BE8138-B9BA-46FA-B640-839A932BD9C0}" dt="2024-02-29T17:17:55.765" v="269"/>
          <ac:spMkLst>
            <pc:docMk/>
            <pc:sldMk cId="3790164555" sldId="256"/>
            <ac:spMk id="79" creationId="{BAA1D310-2299-4B25-A602-B5FA1CB1D560}"/>
          </ac:spMkLst>
        </pc:spChg>
        <pc:spChg chg="add del">
          <ac:chgData name="san kaur" userId="ed1659939063ed99" providerId="Windows Live" clId="Web-{44BE8138-B9BA-46FA-B640-839A932BD9C0}" dt="2024-02-29T17:17:55.765" v="269"/>
          <ac:spMkLst>
            <pc:docMk/>
            <pc:sldMk cId="3790164555" sldId="256"/>
            <ac:spMk id="80" creationId="{6C8C1FE8-5A04-4B9E-A442-D8D97E5D91E1}"/>
          </ac:spMkLst>
        </pc:spChg>
        <pc:spChg chg="add del">
          <ac:chgData name="san kaur" userId="ed1659939063ed99" providerId="Windows Live" clId="Web-{44BE8138-B9BA-46FA-B640-839A932BD9C0}" dt="2024-02-29T17:17:55.765" v="269"/>
          <ac:spMkLst>
            <pc:docMk/>
            <pc:sldMk cId="3790164555" sldId="256"/>
            <ac:spMk id="81" creationId="{9C74D598-9B0C-4432-B27A-359A54CBE1B5}"/>
          </ac:spMkLst>
        </pc:spChg>
        <pc:spChg chg="add del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83" creationId="{C00D9662-5CF3-4BF8-85EE-E1503E35D04B}"/>
          </ac:spMkLst>
        </pc:spChg>
        <pc:spChg chg="add del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86" creationId="{5BF951FB-3496-4321-9E03-62C6C49A2952}"/>
          </ac:spMkLst>
        </pc:spChg>
        <pc:spChg chg="add del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87" creationId="{612CC157-1C7E-4345-89D3-52E61E0A142B}"/>
          </ac:spMkLst>
        </pc:spChg>
        <pc:spChg chg="add del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88" creationId="{B3554ECE-6F4C-4F12-B9C2-1A8072672313}"/>
          </ac:spMkLst>
        </pc:spChg>
        <pc:spChg chg="add del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89" creationId="{1D35B0FD-0F2F-4198-91DA-900B7FB3F9C6}"/>
          </ac:spMkLst>
        </pc:spChg>
        <pc:spChg chg="add del">
          <ac:chgData name="san kaur" userId="ed1659939063ed99" providerId="Windows Live" clId="Web-{44BE8138-B9BA-46FA-B640-839A932BD9C0}" dt="2024-02-29T17:19:20.517" v="292"/>
          <ac:spMkLst>
            <pc:docMk/>
            <pc:sldMk cId="3790164555" sldId="256"/>
            <ac:spMk id="98" creationId="{27F7FCF9-9DC8-4809-ABA1-9E838A2C2940}"/>
          </ac:spMkLst>
        </pc:spChg>
        <pc:spChg chg="add del">
          <ac:chgData name="san kaur" userId="ed1659939063ed99" providerId="Windows Live" clId="Web-{44BE8138-B9BA-46FA-B640-839A932BD9C0}" dt="2024-02-29T17:19:20.517" v="292"/>
          <ac:spMkLst>
            <pc:docMk/>
            <pc:sldMk cId="3790164555" sldId="256"/>
            <ac:spMk id="100" creationId="{DCDABCB5-7B43-4F1E-A92D-40B7FC42C004}"/>
          </ac:spMkLst>
        </pc:spChg>
        <pc:spChg chg="add del">
          <ac:chgData name="san kaur" userId="ed1659939063ed99" providerId="Windows Live" clId="Web-{44BE8138-B9BA-46FA-B640-839A932BD9C0}" dt="2024-02-29T17:19:20.517" v="292"/>
          <ac:spMkLst>
            <pc:docMk/>
            <pc:sldMk cId="3790164555" sldId="256"/>
            <ac:spMk id="102" creationId="{9068540E-7885-4861-BD0F-315690043ED8}"/>
          </ac:spMkLst>
        </pc:spChg>
        <pc:spChg chg="add del">
          <ac:chgData name="san kaur" userId="ed1659939063ed99" providerId="Windows Live" clId="Web-{44BE8138-B9BA-46FA-B640-839A932BD9C0}" dt="2024-02-29T17:19:20.517" v="292"/>
          <ac:spMkLst>
            <pc:docMk/>
            <pc:sldMk cId="3790164555" sldId="256"/>
            <ac:spMk id="104" creationId="{803A8740-FDD5-4A54-851E-CEC119ED8A1F}"/>
          </ac:spMkLst>
        </pc:spChg>
        <pc:spChg chg="add del">
          <ac:chgData name="san kaur" userId="ed1659939063ed99" providerId="Windows Live" clId="Web-{44BE8138-B9BA-46FA-B640-839A932BD9C0}" dt="2024-02-29T17:19:26.174" v="294"/>
          <ac:spMkLst>
            <pc:docMk/>
            <pc:sldMk cId="3790164555" sldId="256"/>
            <ac:spMk id="106" creationId="{588507C5-B772-411D-B50E-0C075AD253C4}"/>
          </ac:spMkLst>
        </pc:spChg>
        <pc:spChg chg="add del">
          <ac:chgData name="san kaur" userId="ed1659939063ed99" providerId="Windows Live" clId="Web-{44BE8138-B9BA-46FA-B640-839A932BD9C0}" dt="2024-02-29T17:19:26.174" v="294"/>
          <ac:spMkLst>
            <pc:docMk/>
            <pc:sldMk cId="3790164555" sldId="256"/>
            <ac:spMk id="107" creationId="{4DA9E8CC-6C73-43E6-AF09-B4B1083BCDC7}"/>
          </ac:spMkLst>
        </pc:spChg>
        <pc:spChg chg="add del">
          <ac:chgData name="san kaur" userId="ed1659939063ed99" providerId="Windows Live" clId="Web-{44BE8138-B9BA-46FA-B640-839A932BD9C0}" dt="2024-02-29T17:19:26.174" v="294"/>
          <ac:spMkLst>
            <pc:docMk/>
            <pc:sldMk cId="3790164555" sldId="256"/>
            <ac:spMk id="110" creationId="{113E1A2F-E5D7-4888-BA8C-1CDDC7CE2328}"/>
          </ac:spMkLst>
        </pc:spChg>
        <pc:spChg chg="add del">
          <ac:chgData name="san kaur" userId="ed1659939063ed99" providerId="Windows Live" clId="Web-{44BE8138-B9BA-46FA-B640-839A932BD9C0}" dt="2024-02-29T17:19:26.174" v="294"/>
          <ac:spMkLst>
            <pc:docMk/>
            <pc:sldMk cId="3790164555" sldId="256"/>
            <ac:spMk id="111" creationId="{F625649A-4F9D-4D90-8F0A-433D7A1F685F}"/>
          </ac:spMkLst>
        </pc:spChg>
        <pc:spChg chg="add del">
          <ac:chgData name="san kaur" userId="ed1659939063ed99" providerId="Windows Live" clId="Web-{44BE8138-B9BA-46FA-B640-839A932BD9C0}" dt="2024-02-29T17:19:26.174" v="294"/>
          <ac:spMkLst>
            <pc:docMk/>
            <pc:sldMk cId="3790164555" sldId="256"/>
            <ac:spMk id="112" creationId="{B6F31202-25B1-43E6-94C1-CDCAFFE33CE9}"/>
          </ac:spMkLst>
        </pc:spChg>
        <pc:spChg chg="add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114" creationId="{C00D9662-5CF3-4BF8-85EE-E1503E35D04B}"/>
          </ac:spMkLst>
        </pc:spChg>
        <pc:spChg chg="add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117" creationId="{5BF951FB-3496-4321-9E03-62C6C49A2952}"/>
          </ac:spMkLst>
        </pc:spChg>
        <pc:spChg chg="add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118" creationId="{612CC157-1C7E-4345-89D3-52E61E0A142B}"/>
          </ac:spMkLst>
        </pc:spChg>
        <pc:spChg chg="add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119" creationId="{B3554ECE-6F4C-4F12-B9C2-1A8072672313}"/>
          </ac:spMkLst>
        </pc:spChg>
        <pc:spChg chg="add">
          <ac:chgData name="san kaur" userId="ed1659939063ed99" providerId="Windows Live" clId="Web-{44BE8138-B9BA-46FA-B640-839A932BD9C0}" dt="2024-02-29T17:19:26.189" v="295"/>
          <ac:spMkLst>
            <pc:docMk/>
            <pc:sldMk cId="3790164555" sldId="256"/>
            <ac:spMk id="120" creationId="{1D35B0FD-0F2F-4198-91DA-900B7FB3F9C6}"/>
          </ac:spMkLst>
        </pc:spChg>
        <pc:picChg chg="mod ord">
          <ac:chgData name="san kaur" userId="ed1659939063ed99" providerId="Windows Live" clId="Web-{44BE8138-B9BA-46FA-B640-839A932BD9C0}" dt="2024-02-29T17:19:26.174" v="294"/>
          <ac:picMkLst>
            <pc:docMk/>
            <pc:sldMk cId="3790164555" sldId="256"/>
            <ac:picMk id="25" creationId="{ACED6D41-9EC5-6553-6E5F-EEB368292FB7}"/>
          </ac:picMkLst>
        </pc:picChg>
        <pc:picChg chg="add del">
          <ac:chgData name="san kaur" userId="ed1659939063ed99" providerId="Windows Live" clId="Web-{44BE8138-B9BA-46FA-B640-839A932BD9C0}" dt="2024-02-29T17:17:55.796" v="270"/>
          <ac:picMkLst>
            <pc:docMk/>
            <pc:sldMk cId="3790164555" sldId="256"/>
            <ac:picMk id="35" creationId="{39C7C206-8404-40AC-969B-40CE396E31FE}"/>
          </ac:picMkLst>
        </pc:picChg>
        <pc:picChg chg="add del">
          <ac:chgData name="san kaur" userId="ed1659939063ed99" providerId="Windows Live" clId="Web-{44BE8138-B9BA-46FA-B640-839A932BD9C0}" dt="2024-02-29T17:17:55.796" v="270"/>
          <ac:picMkLst>
            <pc:docMk/>
            <pc:sldMk cId="3790164555" sldId="256"/>
            <ac:picMk id="37" creationId="{BEAD64B3-D01F-43C5-AFF5-7EDCC3D37441}"/>
          </ac:picMkLst>
        </pc:picChg>
        <pc:picChg chg="add del">
          <ac:chgData name="san kaur" userId="ed1659939063ed99" providerId="Windows Live" clId="Web-{44BE8138-B9BA-46FA-B640-839A932BD9C0}" dt="2024-02-29T17:16:49.982" v="263"/>
          <ac:picMkLst>
            <pc:docMk/>
            <pc:sldMk cId="3790164555" sldId="256"/>
            <ac:picMk id="52" creationId="{4A0623D0-396B-499E-BBFB-C17F1BB0F2DF}"/>
          </ac:picMkLst>
        </pc:picChg>
        <pc:picChg chg="add del">
          <ac:chgData name="san kaur" userId="ed1659939063ed99" providerId="Windows Live" clId="Web-{44BE8138-B9BA-46FA-B640-839A932BD9C0}" dt="2024-02-29T17:16:49.982" v="263"/>
          <ac:picMkLst>
            <pc:docMk/>
            <pc:sldMk cId="3790164555" sldId="256"/>
            <ac:picMk id="54" creationId="{21AF192C-698D-4635-9C9F-F9769A56A96C}"/>
          </ac:picMkLst>
        </pc:picChg>
        <pc:picChg chg="add del">
          <ac:chgData name="san kaur" userId="ed1659939063ed99" providerId="Windows Live" clId="Web-{44BE8138-B9BA-46FA-B640-839A932BD9C0}" dt="2024-02-29T17:17:03.795" v="265"/>
          <ac:picMkLst>
            <pc:docMk/>
            <pc:sldMk cId="3790164555" sldId="256"/>
            <ac:picMk id="63" creationId="{C6DFF5FD-BEF9-4B06-B7C2-58C5CFC92B34}"/>
          </ac:picMkLst>
        </pc:picChg>
        <pc:picChg chg="add del">
          <ac:chgData name="san kaur" userId="ed1659939063ed99" providerId="Windows Live" clId="Web-{44BE8138-B9BA-46FA-B640-839A932BD9C0}" dt="2024-02-29T17:17:03.795" v="265"/>
          <ac:picMkLst>
            <pc:docMk/>
            <pc:sldMk cId="3790164555" sldId="256"/>
            <ac:picMk id="64" creationId="{C9A18D1D-88E7-41EF-892F-C99BDEEE5E78}"/>
          </ac:picMkLst>
        </pc:picChg>
        <pc:picChg chg="add del">
          <ac:chgData name="san kaur" userId="ed1659939063ed99" providerId="Windows Live" clId="Web-{44BE8138-B9BA-46FA-B640-839A932BD9C0}" dt="2024-02-29T17:17:08.545" v="267"/>
          <ac:picMkLst>
            <pc:docMk/>
            <pc:sldMk cId="3790164555" sldId="256"/>
            <ac:picMk id="68" creationId="{2C346EFE-A020-4C65-92C8-E2B280CCA06B}"/>
          </ac:picMkLst>
        </pc:picChg>
        <pc:picChg chg="add del">
          <ac:chgData name="san kaur" userId="ed1659939063ed99" providerId="Windows Live" clId="Web-{44BE8138-B9BA-46FA-B640-839A932BD9C0}" dt="2024-02-29T17:17:08.545" v="267"/>
          <ac:picMkLst>
            <pc:docMk/>
            <pc:sldMk cId="3790164555" sldId="256"/>
            <ac:picMk id="69" creationId="{E37358A4-2D99-49E3-BBD6-C21E1F02FF23}"/>
          </ac:picMkLst>
        </pc:picChg>
        <pc:picChg chg="add del">
          <ac:chgData name="san kaur" userId="ed1659939063ed99" providerId="Windows Live" clId="Web-{44BE8138-B9BA-46FA-B640-839A932BD9C0}" dt="2024-02-29T17:17:55.765" v="269"/>
          <ac:picMkLst>
            <pc:docMk/>
            <pc:sldMk cId="3790164555" sldId="256"/>
            <ac:picMk id="76" creationId="{791B7355-C42C-4A62-BF7A-5ED0FB9F1770}"/>
          </ac:picMkLst>
        </pc:picChg>
        <pc:picChg chg="add del">
          <ac:chgData name="san kaur" userId="ed1659939063ed99" providerId="Windows Live" clId="Web-{44BE8138-B9BA-46FA-B640-839A932BD9C0}" dt="2024-02-29T17:17:55.765" v="269"/>
          <ac:picMkLst>
            <pc:docMk/>
            <pc:sldMk cId="3790164555" sldId="256"/>
            <ac:picMk id="77" creationId="{BD59BA0E-6240-4D74-869E-E21216E86612}"/>
          </ac:picMkLst>
        </pc:picChg>
        <pc:picChg chg="add del">
          <ac:chgData name="san kaur" userId="ed1659939063ed99" providerId="Windows Live" clId="Web-{44BE8138-B9BA-46FA-B640-839A932BD9C0}" dt="2024-02-29T17:19:26.189" v="295"/>
          <ac:picMkLst>
            <pc:docMk/>
            <pc:sldMk cId="3790164555" sldId="256"/>
            <ac:picMk id="84" creationId="{39C7C206-8404-40AC-969B-40CE396E31FE}"/>
          </ac:picMkLst>
        </pc:picChg>
        <pc:picChg chg="add del">
          <ac:chgData name="san kaur" userId="ed1659939063ed99" providerId="Windows Live" clId="Web-{44BE8138-B9BA-46FA-B640-839A932BD9C0}" dt="2024-02-29T17:19:26.189" v="295"/>
          <ac:picMkLst>
            <pc:docMk/>
            <pc:sldMk cId="3790164555" sldId="256"/>
            <ac:picMk id="85" creationId="{BEAD64B3-D01F-43C5-AFF5-7EDCC3D37441}"/>
          </ac:picMkLst>
        </pc:picChg>
        <pc:picChg chg="add del">
          <ac:chgData name="san kaur" userId="ed1659939063ed99" providerId="Windows Live" clId="Web-{44BE8138-B9BA-46FA-B640-839A932BD9C0}" dt="2024-02-29T17:19:20.517" v="292"/>
          <ac:picMkLst>
            <pc:docMk/>
            <pc:sldMk cId="3790164555" sldId="256"/>
            <ac:picMk id="94" creationId="{97E95E2F-46AB-4CC1-B3EC-E895B8364993}"/>
          </ac:picMkLst>
        </pc:picChg>
        <pc:picChg chg="add del">
          <ac:chgData name="san kaur" userId="ed1659939063ed99" providerId="Windows Live" clId="Web-{44BE8138-B9BA-46FA-B640-839A932BD9C0}" dt="2024-02-29T17:19:20.517" v="292"/>
          <ac:picMkLst>
            <pc:docMk/>
            <pc:sldMk cId="3790164555" sldId="256"/>
            <ac:picMk id="96" creationId="{948DAB23-6C4D-4138-8D67-DC09574BC896}"/>
          </ac:picMkLst>
        </pc:picChg>
        <pc:picChg chg="add del">
          <ac:chgData name="san kaur" userId="ed1659939063ed99" providerId="Windows Live" clId="Web-{44BE8138-B9BA-46FA-B640-839A932BD9C0}" dt="2024-02-29T17:19:26.174" v="294"/>
          <ac:picMkLst>
            <pc:docMk/>
            <pc:sldMk cId="3790164555" sldId="256"/>
            <ac:picMk id="108" creationId="{C6DFF5FD-BEF9-4B06-B7C2-58C5CFC92B34}"/>
          </ac:picMkLst>
        </pc:picChg>
        <pc:picChg chg="add del">
          <ac:chgData name="san kaur" userId="ed1659939063ed99" providerId="Windows Live" clId="Web-{44BE8138-B9BA-46FA-B640-839A932BD9C0}" dt="2024-02-29T17:19:26.174" v="294"/>
          <ac:picMkLst>
            <pc:docMk/>
            <pc:sldMk cId="3790164555" sldId="256"/>
            <ac:picMk id="109" creationId="{C9A18D1D-88E7-41EF-892F-C99BDEEE5E78}"/>
          </ac:picMkLst>
        </pc:picChg>
        <pc:picChg chg="add">
          <ac:chgData name="san kaur" userId="ed1659939063ed99" providerId="Windows Live" clId="Web-{44BE8138-B9BA-46FA-B640-839A932BD9C0}" dt="2024-02-29T17:19:26.189" v="295"/>
          <ac:picMkLst>
            <pc:docMk/>
            <pc:sldMk cId="3790164555" sldId="256"/>
            <ac:picMk id="115" creationId="{39C7C206-8404-40AC-969B-40CE396E31FE}"/>
          </ac:picMkLst>
        </pc:picChg>
        <pc:picChg chg="add">
          <ac:chgData name="san kaur" userId="ed1659939063ed99" providerId="Windows Live" clId="Web-{44BE8138-B9BA-46FA-B640-839A932BD9C0}" dt="2024-02-29T17:19:26.189" v="295"/>
          <ac:picMkLst>
            <pc:docMk/>
            <pc:sldMk cId="3790164555" sldId="256"/>
            <ac:picMk id="116" creationId="{BEAD64B3-D01F-43C5-AFF5-7EDCC3D37441}"/>
          </ac:picMkLst>
        </pc:picChg>
      </pc:sldChg>
      <pc:sldChg chg="addSp delSp modSp mod setBg">
        <pc:chgData name="san kaur" userId="ed1659939063ed99" providerId="Windows Live" clId="Web-{44BE8138-B9BA-46FA-B640-839A932BD9C0}" dt="2024-02-29T15:41:23.947" v="3"/>
        <pc:sldMkLst>
          <pc:docMk/>
          <pc:sldMk cId="165785456" sldId="281"/>
        </pc:sldMkLst>
        <pc:spChg chg="add del">
          <ac:chgData name="san kaur" userId="ed1659939063ed99" providerId="Windows Live" clId="Web-{44BE8138-B9BA-46FA-B640-839A932BD9C0}" dt="2024-02-29T15:41:23.947" v="3"/>
          <ac:spMkLst>
            <pc:docMk/>
            <pc:sldMk cId="165785456" sldId="281"/>
            <ac:spMk id="2" creationId="{3F31A6D5-9758-E9C2-4C76-DB6817A9B91E}"/>
          </ac:spMkLst>
        </pc:spChg>
        <pc:spChg chg="del">
          <ac:chgData name="san kaur" userId="ed1659939063ed99" providerId="Windows Live" clId="Web-{44BE8138-B9BA-46FA-B640-839A932BD9C0}" dt="2024-02-29T15:40:49.415" v="0"/>
          <ac:spMkLst>
            <pc:docMk/>
            <pc:sldMk cId="165785456" sldId="281"/>
            <ac:spMk id="3" creationId="{D4FCC214-6C62-3871-D4E8-F3D581410395}"/>
          </ac:spMkLst>
        </pc:spChg>
        <pc:spChg chg="add del">
          <ac:chgData name="san kaur" userId="ed1659939063ed99" providerId="Windows Live" clId="Web-{44BE8138-B9BA-46FA-B640-839A932BD9C0}" dt="2024-02-29T15:41:23.916" v="2"/>
          <ac:spMkLst>
            <pc:docMk/>
            <pc:sldMk cId="165785456" sldId="281"/>
            <ac:spMk id="13" creationId="{E16B9833-CCDE-4DEF-8D9C-0374880A53C1}"/>
          </ac:spMkLst>
        </pc:spChg>
        <pc:spChg chg="add del">
          <ac:chgData name="san kaur" userId="ed1659939063ed99" providerId="Windows Live" clId="Web-{44BE8138-B9BA-46FA-B640-839A932BD9C0}" dt="2024-02-29T15:41:23.916" v="2"/>
          <ac:spMkLst>
            <pc:docMk/>
            <pc:sldMk cId="165785456" sldId="281"/>
            <ac:spMk id="15" creationId="{BC2CC7F6-4DA9-40BE-9788-4ED6B0A85687}"/>
          </ac:spMkLst>
        </pc:spChg>
        <pc:spChg chg="add del">
          <ac:chgData name="san kaur" userId="ed1659939063ed99" providerId="Windows Live" clId="Web-{44BE8138-B9BA-46FA-B640-839A932BD9C0}" dt="2024-02-29T15:41:23.916" v="2"/>
          <ac:spMkLst>
            <pc:docMk/>
            <pc:sldMk cId="165785456" sldId="281"/>
            <ac:spMk id="17" creationId="{AD098DBD-F19D-467D-BA4D-814BD652EFE6}"/>
          </ac:spMkLst>
        </pc:spChg>
        <pc:spChg chg="add del">
          <ac:chgData name="san kaur" userId="ed1659939063ed99" providerId="Windows Live" clId="Web-{44BE8138-B9BA-46FA-B640-839A932BD9C0}" dt="2024-02-29T15:41:23.916" v="2"/>
          <ac:spMkLst>
            <pc:docMk/>
            <pc:sldMk cId="165785456" sldId="281"/>
            <ac:spMk id="19" creationId="{FEF6C70E-8448-40F4-8AFA-2E982338CE04}"/>
          </ac:spMkLst>
        </pc:spChg>
        <pc:spChg chg="add">
          <ac:chgData name="san kaur" userId="ed1659939063ed99" providerId="Windows Live" clId="Web-{44BE8138-B9BA-46FA-B640-839A932BD9C0}" dt="2024-02-29T15:41:23.947" v="3"/>
          <ac:spMkLst>
            <pc:docMk/>
            <pc:sldMk cId="165785456" sldId="281"/>
            <ac:spMk id="21" creationId="{71E1850B-81EE-4905-9A6F-BDF593EC7713}"/>
          </ac:spMkLst>
        </pc:spChg>
        <pc:spChg chg="add">
          <ac:chgData name="san kaur" userId="ed1659939063ed99" providerId="Windows Live" clId="Web-{44BE8138-B9BA-46FA-B640-839A932BD9C0}" dt="2024-02-29T15:41:23.947" v="3"/>
          <ac:spMkLst>
            <pc:docMk/>
            <pc:sldMk cId="165785456" sldId="281"/>
            <ac:spMk id="23" creationId="{FA250539-5364-4CFC-82C6-D791BC0C8802}"/>
          </ac:spMkLst>
        </pc:spChg>
        <pc:spChg chg="add">
          <ac:chgData name="san kaur" userId="ed1659939063ed99" providerId="Windows Live" clId="Web-{44BE8138-B9BA-46FA-B640-839A932BD9C0}" dt="2024-02-29T15:41:23.947" v="3"/>
          <ac:spMkLst>
            <pc:docMk/>
            <pc:sldMk cId="165785456" sldId="281"/>
            <ac:spMk id="25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5:41:23.947" v="3"/>
          <ac:spMkLst>
            <pc:docMk/>
            <pc:sldMk cId="165785456" sldId="281"/>
            <ac:spMk id="26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5:41:23.947" v="3"/>
          <ac:spMkLst>
            <pc:docMk/>
            <pc:sldMk cId="165785456" sldId="281"/>
            <ac:spMk id="2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5:41:23.947" v="3"/>
          <ac:spMkLst>
            <pc:docMk/>
            <pc:sldMk cId="165785456" sldId="281"/>
            <ac:spMk id="28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5:41:23.947" v="3"/>
          <ac:picMkLst>
            <pc:docMk/>
            <pc:sldMk cId="165785456" sldId="281"/>
            <ac:picMk id="4" creationId="{47489D17-DF3E-21A1-E854-F7004D30BEBF}"/>
          </ac:picMkLst>
        </pc:picChg>
        <pc:picChg chg="add del">
          <ac:chgData name="san kaur" userId="ed1659939063ed99" providerId="Windows Live" clId="Web-{44BE8138-B9BA-46FA-B640-839A932BD9C0}" dt="2024-02-29T15:41:23.916" v="2"/>
          <ac:picMkLst>
            <pc:docMk/>
            <pc:sldMk cId="165785456" sldId="281"/>
            <ac:picMk id="9" creationId="{BEB7091A-7E9C-45E8-B4B8-831F07A2524E}"/>
          </ac:picMkLst>
        </pc:picChg>
        <pc:picChg chg="add del">
          <ac:chgData name="san kaur" userId="ed1659939063ed99" providerId="Windows Live" clId="Web-{44BE8138-B9BA-46FA-B640-839A932BD9C0}" dt="2024-02-29T15:41:23.916" v="2"/>
          <ac:picMkLst>
            <pc:docMk/>
            <pc:sldMk cId="165785456" sldId="281"/>
            <ac:picMk id="11" creationId="{3A7EE626-B530-46D6-8DFA-F7CCBAB93FE5}"/>
          </ac:picMkLst>
        </pc:picChg>
        <pc:picChg chg="add">
          <ac:chgData name="san kaur" userId="ed1659939063ed99" providerId="Windows Live" clId="Web-{44BE8138-B9BA-46FA-B640-839A932BD9C0}" dt="2024-02-29T15:41:23.947" v="3"/>
          <ac:picMkLst>
            <pc:docMk/>
            <pc:sldMk cId="165785456" sldId="281"/>
            <ac:picMk id="22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5:41:23.947" v="3"/>
          <ac:picMkLst>
            <pc:docMk/>
            <pc:sldMk cId="165785456" sldId="281"/>
            <ac:picMk id="24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5:45:44.517" v="6"/>
        <pc:sldMkLst>
          <pc:docMk/>
          <pc:sldMk cId="2903263421" sldId="282"/>
        </pc:sldMkLst>
        <pc:spChg chg="del">
          <ac:chgData name="san kaur" userId="ed1659939063ed99" providerId="Windows Live" clId="Web-{44BE8138-B9BA-46FA-B640-839A932BD9C0}" dt="2024-02-29T15:45:44.517" v="6"/>
          <ac:spMkLst>
            <pc:docMk/>
            <pc:sldMk cId="2903263421" sldId="282"/>
            <ac:spMk id="2" creationId="{54104D1D-3010-4CDF-03AB-3DD0BA2430E0}"/>
          </ac:spMkLst>
        </pc:spChg>
        <pc:spChg chg="del">
          <ac:chgData name="san kaur" userId="ed1659939063ed99" providerId="Windows Live" clId="Web-{44BE8138-B9BA-46FA-B640-839A932BD9C0}" dt="2024-02-29T15:45:34.236" v="5"/>
          <ac:spMkLst>
            <pc:docMk/>
            <pc:sldMk cId="2903263421" sldId="282"/>
            <ac:spMk id="3" creationId="{C45FBBCB-4CA3-FAA0-1B4F-26C9F112B50B}"/>
          </ac:spMkLst>
        </pc:spChg>
        <pc:spChg chg="add">
          <ac:chgData name="san kaur" userId="ed1659939063ed99" providerId="Windows Live" clId="Web-{44BE8138-B9BA-46FA-B640-839A932BD9C0}" dt="2024-02-29T15:45:44.517" v="6"/>
          <ac:spMkLst>
            <pc:docMk/>
            <pc:sldMk cId="2903263421" sldId="282"/>
            <ac:spMk id="13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5:45:44.517" v="6"/>
          <ac:spMkLst>
            <pc:docMk/>
            <pc:sldMk cId="2903263421" sldId="282"/>
            <ac:spMk id="15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5:45:44.517" v="6"/>
          <ac:spMkLst>
            <pc:docMk/>
            <pc:sldMk cId="2903263421" sldId="282"/>
            <ac:spMk id="1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5:45:44.517" v="6"/>
          <ac:spMkLst>
            <pc:docMk/>
            <pc:sldMk cId="2903263421" sldId="282"/>
            <ac:spMk id="19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5:45:44.517" v="6"/>
          <ac:picMkLst>
            <pc:docMk/>
            <pc:sldMk cId="2903263421" sldId="282"/>
            <ac:picMk id="4" creationId="{E8E71B28-27A6-BE53-DB57-266B80A88F89}"/>
          </ac:picMkLst>
        </pc:picChg>
        <pc:picChg chg="add">
          <ac:chgData name="san kaur" userId="ed1659939063ed99" providerId="Windows Live" clId="Web-{44BE8138-B9BA-46FA-B640-839A932BD9C0}" dt="2024-02-29T15:45:44.517" v="6"/>
          <ac:picMkLst>
            <pc:docMk/>
            <pc:sldMk cId="2903263421" sldId="282"/>
            <ac:picMk id="9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5:45:44.517" v="6"/>
          <ac:picMkLst>
            <pc:docMk/>
            <pc:sldMk cId="2903263421" sldId="282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5:50:40.650" v="9"/>
        <pc:sldMkLst>
          <pc:docMk/>
          <pc:sldMk cId="1688916037" sldId="283"/>
        </pc:sldMkLst>
        <pc:spChg chg="del">
          <ac:chgData name="san kaur" userId="ed1659939063ed99" providerId="Windows Live" clId="Web-{44BE8138-B9BA-46FA-B640-839A932BD9C0}" dt="2024-02-29T15:50:40.650" v="9"/>
          <ac:spMkLst>
            <pc:docMk/>
            <pc:sldMk cId="1688916037" sldId="283"/>
            <ac:spMk id="2" creationId="{50574064-F37C-59DB-1B31-7B79E97E0389}"/>
          </ac:spMkLst>
        </pc:spChg>
        <pc:spChg chg="del">
          <ac:chgData name="san kaur" userId="ed1659939063ed99" providerId="Windows Live" clId="Web-{44BE8138-B9BA-46FA-B640-839A932BD9C0}" dt="2024-02-29T15:50:30.963" v="8"/>
          <ac:spMkLst>
            <pc:docMk/>
            <pc:sldMk cId="1688916037" sldId="283"/>
            <ac:spMk id="3" creationId="{A33FD3F3-942A-4B17-92CB-442DD788EB34}"/>
          </ac:spMkLst>
        </pc:spChg>
        <pc:spChg chg="add">
          <ac:chgData name="san kaur" userId="ed1659939063ed99" providerId="Windows Live" clId="Web-{44BE8138-B9BA-46FA-B640-839A932BD9C0}" dt="2024-02-29T15:50:40.650" v="9"/>
          <ac:spMkLst>
            <pc:docMk/>
            <pc:sldMk cId="1688916037" sldId="283"/>
            <ac:spMk id="13" creationId="{E16B9833-CCDE-4DEF-8D9C-0374880A53C1}"/>
          </ac:spMkLst>
        </pc:spChg>
        <pc:spChg chg="add">
          <ac:chgData name="san kaur" userId="ed1659939063ed99" providerId="Windows Live" clId="Web-{44BE8138-B9BA-46FA-B640-839A932BD9C0}" dt="2024-02-29T15:50:40.650" v="9"/>
          <ac:spMkLst>
            <pc:docMk/>
            <pc:sldMk cId="1688916037" sldId="283"/>
            <ac:spMk id="15" creationId="{BC2CC7F6-4DA9-40BE-9788-4ED6B0A85687}"/>
          </ac:spMkLst>
        </pc:spChg>
        <pc:spChg chg="add">
          <ac:chgData name="san kaur" userId="ed1659939063ed99" providerId="Windows Live" clId="Web-{44BE8138-B9BA-46FA-B640-839A932BD9C0}" dt="2024-02-29T15:50:40.650" v="9"/>
          <ac:spMkLst>
            <pc:docMk/>
            <pc:sldMk cId="1688916037" sldId="283"/>
            <ac:spMk id="17" creationId="{AD098DBD-F19D-467D-BA4D-814BD652EFE6}"/>
          </ac:spMkLst>
        </pc:spChg>
        <pc:spChg chg="add">
          <ac:chgData name="san kaur" userId="ed1659939063ed99" providerId="Windows Live" clId="Web-{44BE8138-B9BA-46FA-B640-839A932BD9C0}" dt="2024-02-29T15:50:40.650" v="9"/>
          <ac:spMkLst>
            <pc:docMk/>
            <pc:sldMk cId="1688916037" sldId="283"/>
            <ac:spMk id="19" creationId="{FEF6C70E-8448-40F4-8AFA-2E982338CE04}"/>
          </ac:spMkLst>
        </pc:spChg>
        <pc:picChg chg="add mod ord">
          <ac:chgData name="san kaur" userId="ed1659939063ed99" providerId="Windows Live" clId="Web-{44BE8138-B9BA-46FA-B640-839A932BD9C0}" dt="2024-02-29T15:50:40.650" v="9"/>
          <ac:picMkLst>
            <pc:docMk/>
            <pc:sldMk cId="1688916037" sldId="283"/>
            <ac:picMk id="4" creationId="{C7BC4E95-86D2-68F7-D3D7-DC6EE4A18E56}"/>
          </ac:picMkLst>
        </pc:picChg>
        <pc:picChg chg="add">
          <ac:chgData name="san kaur" userId="ed1659939063ed99" providerId="Windows Live" clId="Web-{44BE8138-B9BA-46FA-B640-839A932BD9C0}" dt="2024-02-29T15:50:40.650" v="9"/>
          <ac:picMkLst>
            <pc:docMk/>
            <pc:sldMk cId="1688916037" sldId="283"/>
            <ac:picMk id="9" creationId="{BEB7091A-7E9C-45E8-B4B8-831F07A2524E}"/>
          </ac:picMkLst>
        </pc:picChg>
        <pc:picChg chg="add">
          <ac:chgData name="san kaur" userId="ed1659939063ed99" providerId="Windows Live" clId="Web-{44BE8138-B9BA-46FA-B640-839A932BD9C0}" dt="2024-02-29T15:50:40.650" v="9"/>
          <ac:picMkLst>
            <pc:docMk/>
            <pc:sldMk cId="1688916037" sldId="283"/>
            <ac:picMk id="11" creationId="{3A7EE626-B530-46D6-8DFA-F7CCBAB93FE5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5:53:02.533" v="12"/>
        <pc:sldMkLst>
          <pc:docMk/>
          <pc:sldMk cId="3703376344" sldId="284"/>
        </pc:sldMkLst>
        <pc:spChg chg="del">
          <ac:chgData name="san kaur" userId="ed1659939063ed99" providerId="Windows Live" clId="Web-{44BE8138-B9BA-46FA-B640-839A932BD9C0}" dt="2024-02-29T15:53:02.533" v="12"/>
          <ac:spMkLst>
            <pc:docMk/>
            <pc:sldMk cId="3703376344" sldId="284"/>
            <ac:spMk id="2" creationId="{9FE4BBC0-5E07-645A-E819-FED2561C9863}"/>
          </ac:spMkLst>
        </pc:spChg>
        <pc:spChg chg="del">
          <ac:chgData name="san kaur" userId="ed1659939063ed99" providerId="Windows Live" clId="Web-{44BE8138-B9BA-46FA-B640-839A932BD9C0}" dt="2024-02-29T15:52:55.857" v="11"/>
          <ac:spMkLst>
            <pc:docMk/>
            <pc:sldMk cId="3703376344" sldId="284"/>
            <ac:spMk id="3" creationId="{9FC23980-DAE4-970C-F359-C763E2986F1B}"/>
          </ac:spMkLst>
        </pc:spChg>
        <pc:spChg chg="add">
          <ac:chgData name="san kaur" userId="ed1659939063ed99" providerId="Windows Live" clId="Web-{44BE8138-B9BA-46FA-B640-839A932BD9C0}" dt="2024-02-29T15:53:02.533" v="12"/>
          <ac:spMkLst>
            <pc:docMk/>
            <pc:sldMk cId="3703376344" sldId="284"/>
            <ac:spMk id="13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5:53:02.533" v="12"/>
          <ac:spMkLst>
            <pc:docMk/>
            <pc:sldMk cId="3703376344" sldId="284"/>
            <ac:spMk id="15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5:53:02.533" v="12"/>
          <ac:spMkLst>
            <pc:docMk/>
            <pc:sldMk cId="3703376344" sldId="284"/>
            <ac:spMk id="1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5:53:02.533" v="12"/>
          <ac:spMkLst>
            <pc:docMk/>
            <pc:sldMk cId="3703376344" sldId="284"/>
            <ac:spMk id="19" creationId="{AA3C9611-CFD7-4C23-A8F2-00E7865A5D02}"/>
          </ac:spMkLst>
        </pc:spChg>
        <pc:spChg chg="add">
          <ac:chgData name="san kaur" userId="ed1659939063ed99" providerId="Windows Live" clId="Web-{44BE8138-B9BA-46FA-B640-839A932BD9C0}" dt="2024-02-29T15:53:02.533" v="12"/>
          <ac:spMkLst>
            <pc:docMk/>
            <pc:sldMk cId="3703376344" sldId="284"/>
            <ac:spMk id="21" creationId="{71E1850B-81EE-4905-9A6F-BDF593EC7713}"/>
          </ac:spMkLst>
        </pc:spChg>
        <pc:spChg chg="add">
          <ac:chgData name="san kaur" userId="ed1659939063ed99" providerId="Windows Live" clId="Web-{44BE8138-B9BA-46FA-B640-839A932BD9C0}" dt="2024-02-29T15:53:02.533" v="12"/>
          <ac:spMkLst>
            <pc:docMk/>
            <pc:sldMk cId="3703376344" sldId="284"/>
            <ac:spMk id="23" creationId="{FA250539-5364-4CFC-82C6-D791BC0C8802}"/>
          </ac:spMkLst>
        </pc:spChg>
        <pc:picChg chg="add mod ord">
          <ac:chgData name="san kaur" userId="ed1659939063ed99" providerId="Windows Live" clId="Web-{44BE8138-B9BA-46FA-B640-839A932BD9C0}" dt="2024-02-29T15:53:02.533" v="12"/>
          <ac:picMkLst>
            <pc:docMk/>
            <pc:sldMk cId="3703376344" sldId="284"/>
            <ac:picMk id="4" creationId="{B7CD19BC-EB4E-A578-D54D-28D57F98BB05}"/>
          </ac:picMkLst>
        </pc:picChg>
        <pc:picChg chg="add">
          <ac:chgData name="san kaur" userId="ed1659939063ed99" providerId="Windows Live" clId="Web-{44BE8138-B9BA-46FA-B640-839A932BD9C0}" dt="2024-02-29T15:53:02.533" v="12"/>
          <ac:picMkLst>
            <pc:docMk/>
            <pc:sldMk cId="3703376344" sldId="284"/>
            <ac:picMk id="9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5:53:02.533" v="12"/>
          <ac:picMkLst>
            <pc:docMk/>
            <pc:sldMk cId="3703376344" sldId="284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5:55:11.252" v="15"/>
        <pc:sldMkLst>
          <pc:docMk/>
          <pc:sldMk cId="3678571473" sldId="285"/>
        </pc:sldMkLst>
        <pc:spChg chg="del">
          <ac:chgData name="san kaur" userId="ed1659939063ed99" providerId="Windows Live" clId="Web-{44BE8138-B9BA-46FA-B640-839A932BD9C0}" dt="2024-02-29T15:55:11.252" v="15"/>
          <ac:spMkLst>
            <pc:docMk/>
            <pc:sldMk cId="3678571473" sldId="285"/>
            <ac:spMk id="2" creationId="{63E10623-368D-0177-DF76-5B138B54C8E6}"/>
          </ac:spMkLst>
        </pc:spChg>
        <pc:spChg chg="del">
          <ac:chgData name="san kaur" userId="ed1659939063ed99" providerId="Windows Live" clId="Web-{44BE8138-B9BA-46FA-B640-839A932BD9C0}" dt="2024-02-29T15:55:03.720" v="14"/>
          <ac:spMkLst>
            <pc:docMk/>
            <pc:sldMk cId="3678571473" sldId="285"/>
            <ac:spMk id="3" creationId="{F280CAE0-9E11-0B2A-E547-4BA3D7B04DD8}"/>
          </ac:spMkLst>
        </pc:spChg>
        <pc:spChg chg="add">
          <ac:chgData name="san kaur" userId="ed1659939063ed99" providerId="Windows Live" clId="Web-{44BE8138-B9BA-46FA-B640-839A932BD9C0}" dt="2024-02-29T15:55:11.252" v="15"/>
          <ac:spMkLst>
            <pc:docMk/>
            <pc:sldMk cId="3678571473" sldId="285"/>
            <ac:spMk id="13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5:55:11.252" v="15"/>
          <ac:spMkLst>
            <pc:docMk/>
            <pc:sldMk cId="3678571473" sldId="285"/>
            <ac:spMk id="15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5:55:11.252" v="15"/>
          <ac:spMkLst>
            <pc:docMk/>
            <pc:sldMk cId="3678571473" sldId="285"/>
            <ac:spMk id="1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5:55:11.252" v="15"/>
          <ac:spMkLst>
            <pc:docMk/>
            <pc:sldMk cId="3678571473" sldId="285"/>
            <ac:spMk id="19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5:55:11.252" v="15"/>
          <ac:picMkLst>
            <pc:docMk/>
            <pc:sldMk cId="3678571473" sldId="285"/>
            <ac:picMk id="4" creationId="{1076E5F4-2030-34D9-2AB2-F469E22F08EC}"/>
          </ac:picMkLst>
        </pc:picChg>
        <pc:picChg chg="add">
          <ac:chgData name="san kaur" userId="ed1659939063ed99" providerId="Windows Live" clId="Web-{44BE8138-B9BA-46FA-B640-839A932BD9C0}" dt="2024-02-29T15:55:11.252" v="15"/>
          <ac:picMkLst>
            <pc:docMk/>
            <pc:sldMk cId="3678571473" sldId="285"/>
            <ac:picMk id="9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5:55:11.252" v="15"/>
          <ac:picMkLst>
            <pc:docMk/>
            <pc:sldMk cId="3678571473" sldId="285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5:57:48.475" v="24"/>
        <pc:sldMkLst>
          <pc:docMk/>
          <pc:sldMk cId="653510604" sldId="286"/>
        </pc:sldMkLst>
        <pc:spChg chg="add del">
          <ac:chgData name="san kaur" userId="ed1659939063ed99" providerId="Windows Live" clId="Web-{44BE8138-B9BA-46FA-B640-839A932BD9C0}" dt="2024-02-29T15:57:48.475" v="24"/>
          <ac:spMkLst>
            <pc:docMk/>
            <pc:sldMk cId="653510604" sldId="286"/>
            <ac:spMk id="2" creationId="{27588FC0-CE4F-A1C2-55F6-B7D456A57F6E}"/>
          </ac:spMkLst>
        </pc:spChg>
        <pc:spChg chg="del">
          <ac:chgData name="san kaur" userId="ed1659939063ed99" providerId="Windows Live" clId="Web-{44BE8138-B9BA-46FA-B640-839A932BD9C0}" dt="2024-02-29T15:57:11.318" v="17"/>
          <ac:spMkLst>
            <pc:docMk/>
            <pc:sldMk cId="653510604" sldId="286"/>
            <ac:spMk id="3" creationId="{BA5B3BFF-9C11-74F8-8A94-D8A6A6C3CE39}"/>
          </ac:spMkLst>
        </pc:spChg>
        <pc:spChg chg="add del">
          <ac:chgData name="san kaur" userId="ed1659939063ed99" providerId="Windows Live" clId="Web-{44BE8138-B9BA-46FA-B640-839A932BD9C0}" dt="2024-02-29T15:57:25.396" v="19"/>
          <ac:spMkLst>
            <pc:docMk/>
            <pc:sldMk cId="653510604" sldId="286"/>
            <ac:spMk id="13" creationId="{355E0F90-3FFF-4E04-B3C8-3C969A415D9C}"/>
          </ac:spMkLst>
        </pc:spChg>
        <pc:spChg chg="add del">
          <ac:chgData name="san kaur" userId="ed1659939063ed99" providerId="Windows Live" clId="Web-{44BE8138-B9BA-46FA-B640-839A932BD9C0}" dt="2024-02-29T15:57:25.396" v="19"/>
          <ac:spMkLst>
            <pc:docMk/>
            <pc:sldMk cId="653510604" sldId="286"/>
            <ac:spMk id="15" creationId="{EC63A4EF-A033-4ED0-9EB6-6E1A8D264FE7}"/>
          </ac:spMkLst>
        </pc:spChg>
        <pc:spChg chg="add del">
          <ac:chgData name="san kaur" userId="ed1659939063ed99" providerId="Windows Live" clId="Web-{44BE8138-B9BA-46FA-B640-839A932BD9C0}" dt="2024-02-29T15:57:25.396" v="19"/>
          <ac:spMkLst>
            <pc:docMk/>
            <pc:sldMk cId="653510604" sldId="286"/>
            <ac:spMk id="17" creationId="{964965EE-80F2-417F-9652-5BFF14DA7CDD}"/>
          </ac:spMkLst>
        </pc:spChg>
        <pc:spChg chg="add del">
          <ac:chgData name="san kaur" userId="ed1659939063ed99" providerId="Windows Live" clId="Web-{44BE8138-B9BA-46FA-B640-839A932BD9C0}" dt="2024-02-29T15:57:25.396" v="19"/>
          <ac:spMkLst>
            <pc:docMk/>
            <pc:sldMk cId="653510604" sldId="286"/>
            <ac:spMk id="19" creationId="{AA3C9611-CFD7-4C23-A8F2-00E7865A5D02}"/>
          </ac:spMkLst>
        </pc:spChg>
        <pc:spChg chg="add del">
          <ac:chgData name="san kaur" userId="ed1659939063ed99" providerId="Windows Live" clId="Web-{44BE8138-B9BA-46FA-B640-839A932BD9C0}" dt="2024-02-29T15:57:37.631" v="21"/>
          <ac:spMkLst>
            <pc:docMk/>
            <pc:sldMk cId="653510604" sldId="286"/>
            <ac:spMk id="23" creationId="{E16B9833-CCDE-4DEF-8D9C-0374880A53C1}"/>
          </ac:spMkLst>
        </pc:spChg>
        <pc:spChg chg="add del">
          <ac:chgData name="san kaur" userId="ed1659939063ed99" providerId="Windows Live" clId="Web-{44BE8138-B9BA-46FA-B640-839A932BD9C0}" dt="2024-02-29T15:57:37.631" v="21"/>
          <ac:spMkLst>
            <pc:docMk/>
            <pc:sldMk cId="653510604" sldId="286"/>
            <ac:spMk id="24" creationId="{BC2CC7F6-4DA9-40BE-9788-4ED6B0A85687}"/>
          </ac:spMkLst>
        </pc:spChg>
        <pc:spChg chg="add del">
          <ac:chgData name="san kaur" userId="ed1659939063ed99" providerId="Windows Live" clId="Web-{44BE8138-B9BA-46FA-B640-839A932BD9C0}" dt="2024-02-29T15:57:37.631" v="21"/>
          <ac:spMkLst>
            <pc:docMk/>
            <pc:sldMk cId="653510604" sldId="286"/>
            <ac:spMk id="25" creationId="{AD098DBD-F19D-467D-BA4D-814BD652EFE6}"/>
          </ac:spMkLst>
        </pc:spChg>
        <pc:spChg chg="add del">
          <ac:chgData name="san kaur" userId="ed1659939063ed99" providerId="Windows Live" clId="Web-{44BE8138-B9BA-46FA-B640-839A932BD9C0}" dt="2024-02-29T15:57:37.631" v="21"/>
          <ac:spMkLst>
            <pc:docMk/>
            <pc:sldMk cId="653510604" sldId="286"/>
            <ac:spMk id="26" creationId="{FEF6C70E-8448-40F4-8AFA-2E982338CE04}"/>
          </ac:spMkLst>
        </pc:spChg>
        <pc:spChg chg="add del">
          <ac:chgData name="san kaur" userId="ed1659939063ed99" providerId="Windows Live" clId="Web-{44BE8138-B9BA-46FA-B640-839A932BD9C0}" dt="2024-02-29T15:57:48.428" v="23"/>
          <ac:spMkLst>
            <pc:docMk/>
            <pc:sldMk cId="653510604" sldId="286"/>
            <ac:spMk id="30" creationId="{355E0F90-3FFF-4E04-B3C8-3C969A415D9C}"/>
          </ac:spMkLst>
        </pc:spChg>
        <pc:spChg chg="add del">
          <ac:chgData name="san kaur" userId="ed1659939063ed99" providerId="Windows Live" clId="Web-{44BE8138-B9BA-46FA-B640-839A932BD9C0}" dt="2024-02-29T15:57:48.428" v="23"/>
          <ac:spMkLst>
            <pc:docMk/>
            <pc:sldMk cId="653510604" sldId="286"/>
            <ac:spMk id="31" creationId="{EC63A4EF-A033-4ED0-9EB6-6E1A8D264FE7}"/>
          </ac:spMkLst>
        </pc:spChg>
        <pc:spChg chg="add del">
          <ac:chgData name="san kaur" userId="ed1659939063ed99" providerId="Windows Live" clId="Web-{44BE8138-B9BA-46FA-B640-839A932BD9C0}" dt="2024-02-29T15:57:48.428" v="23"/>
          <ac:spMkLst>
            <pc:docMk/>
            <pc:sldMk cId="653510604" sldId="286"/>
            <ac:spMk id="32" creationId="{964965EE-80F2-417F-9652-5BFF14DA7CDD}"/>
          </ac:spMkLst>
        </pc:spChg>
        <pc:spChg chg="add del">
          <ac:chgData name="san kaur" userId="ed1659939063ed99" providerId="Windows Live" clId="Web-{44BE8138-B9BA-46FA-B640-839A932BD9C0}" dt="2024-02-29T15:57:48.428" v="23"/>
          <ac:spMkLst>
            <pc:docMk/>
            <pc:sldMk cId="653510604" sldId="286"/>
            <ac:spMk id="33" creationId="{AA3C9611-CFD7-4C23-A8F2-00E7865A5D02}"/>
          </ac:spMkLst>
        </pc:spChg>
        <pc:spChg chg="add">
          <ac:chgData name="san kaur" userId="ed1659939063ed99" providerId="Windows Live" clId="Web-{44BE8138-B9BA-46FA-B640-839A932BD9C0}" dt="2024-02-29T15:57:48.475" v="24"/>
          <ac:spMkLst>
            <pc:docMk/>
            <pc:sldMk cId="653510604" sldId="286"/>
            <ac:spMk id="37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5:57:48.475" v="24"/>
          <ac:spMkLst>
            <pc:docMk/>
            <pc:sldMk cId="653510604" sldId="286"/>
            <ac:spMk id="38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5:57:48.475" v="24"/>
          <ac:spMkLst>
            <pc:docMk/>
            <pc:sldMk cId="653510604" sldId="286"/>
            <ac:spMk id="39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5:57:48.475" v="24"/>
          <ac:spMkLst>
            <pc:docMk/>
            <pc:sldMk cId="653510604" sldId="286"/>
            <ac:spMk id="40" creationId="{AA3C9611-CFD7-4C23-A8F2-00E7865A5D02}"/>
          </ac:spMkLst>
        </pc:spChg>
        <pc:spChg chg="add">
          <ac:chgData name="san kaur" userId="ed1659939063ed99" providerId="Windows Live" clId="Web-{44BE8138-B9BA-46FA-B640-839A932BD9C0}" dt="2024-02-29T15:57:48.475" v="24"/>
          <ac:spMkLst>
            <pc:docMk/>
            <pc:sldMk cId="653510604" sldId="286"/>
            <ac:spMk id="41" creationId="{71E1850B-81EE-4905-9A6F-BDF593EC7713}"/>
          </ac:spMkLst>
        </pc:spChg>
        <pc:spChg chg="add">
          <ac:chgData name="san kaur" userId="ed1659939063ed99" providerId="Windows Live" clId="Web-{44BE8138-B9BA-46FA-B640-839A932BD9C0}" dt="2024-02-29T15:57:48.475" v="24"/>
          <ac:spMkLst>
            <pc:docMk/>
            <pc:sldMk cId="653510604" sldId="286"/>
            <ac:spMk id="42" creationId="{FA250539-5364-4CFC-82C6-D791BC0C8802}"/>
          </ac:spMkLst>
        </pc:spChg>
        <pc:picChg chg="add mod ord">
          <ac:chgData name="san kaur" userId="ed1659939063ed99" providerId="Windows Live" clId="Web-{44BE8138-B9BA-46FA-B640-839A932BD9C0}" dt="2024-02-29T15:57:48.475" v="24"/>
          <ac:picMkLst>
            <pc:docMk/>
            <pc:sldMk cId="653510604" sldId="286"/>
            <ac:picMk id="4" creationId="{DC6425D6-A094-78A4-8DA9-B1DB7A2BD627}"/>
          </ac:picMkLst>
        </pc:picChg>
        <pc:picChg chg="add del">
          <ac:chgData name="san kaur" userId="ed1659939063ed99" providerId="Windows Live" clId="Web-{44BE8138-B9BA-46FA-B640-839A932BD9C0}" dt="2024-02-29T15:57:25.396" v="19"/>
          <ac:picMkLst>
            <pc:docMk/>
            <pc:sldMk cId="653510604" sldId="286"/>
            <ac:picMk id="9" creationId="{722F0272-3878-4604-AA91-01CA8F08DEF5}"/>
          </ac:picMkLst>
        </pc:picChg>
        <pc:picChg chg="add del">
          <ac:chgData name="san kaur" userId="ed1659939063ed99" providerId="Windows Live" clId="Web-{44BE8138-B9BA-46FA-B640-839A932BD9C0}" dt="2024-02-29T15:57:25.396" v="19"/>
          <ac:picMkLst>
            <pc:docMk/>
            <pc:sldMk cId="653510604" sldId="286"/>
            <ac:picMk id="11" creationId="{1F60EAEC-22E3-4448-8F0A-9ADAA793A95E}"/>
          </ac:picMkLst>
        </pc:picChg>
        <pc:picChg chg="add del">
          <ac:chgData name="san kaur" userId="ed1659939063ed99" providerId="Windows Live" clId="Web-{44BE8138-B9BA-46FA-B640-839A932BD9C0}" dt="2024-02-29T15:57:37.631" v="21"/>
          <ac:picMkLst>
            <pc:docMk/>
            <pc:sldMk cId="653510604" sldId="286"/>
            <ac:picMk id="21" creationId="{BEB7091A-7E9C-45E8-B4B8-831F07A2524E}"/>
          </ac:picMkLst>
        </pc:picChg>
        <pc:picChg chg="add del">
          <ac:chgData name="san kaur" userId="ed1659939063ed99" providerId="Windows Live" clId="Web-{44BE8138-B9BA-46FA-B640-839A932BD9C0}" dt="2024-02-29T15:57:37.631" v="21"/>
          <ac:picMkLst>
            <pc:docMk/>
            <pc:sldMk cId="653510604" sldId="286"/>
            <ac:picMk id="22" creationId="{3A7EE626-B530-46D6-8DFA-F7CCBAB93FE5}"/>
          </ac:picMkLst>
        </pc:picChg>
        <pc:picChg chg="add del">
          <ac:chgData name="san kaur" userId="ed1659939063ed99" providerId="Windows Live" clId="Web-{44BE8138-B9BA-46FA-B640-839A932BD9C0}" dt="2024-02-29T15:57:48.428" v="23"/>
          <ac:picMkLst>
            <pc:docMk/>
            <pc:sldMk cId="653510604" sldId="286"/>
            <ac:picMk id="28" creationId="{722F0272-3878-4604-AA91-01CA8F08DEF5}"/>
          </ac:picMkLst>
        </pc:picChg>
        <pc:picChg chg="add del">
          <ac:chgData name="san kaur" userId="ed1659939063ed99" providerId="Windows Live" clId="Web-{44BE8138-B9BA-46FA-B640-839A932BD9C0}" dt="2024-02-29T15:57:48.428" v="23"/>
          <ac:picMkLst>
            <pc:docMk/>
            <pc:sldMk cId="653510604" sldId="286"/>
            <ac:picMk id="29" creationId="{1F60EAEC-22E3-4448-8F0A-9ADAA793A95E}"/>
          </ac:picMkLst>
        </pc:picChg>
        <pc:picChg chg="add">
          <ac:chgData name="san kaur" userId="ed1659939063ed99" providerId="Windows Live" clId="Web-{44BE8138-B9BA-46FA-B640-839A932BD9C0}" dt="2024-02-29T15:57:48.475" v="24"/>
          <ac:picMkLst>
            <pc:docMk/>
            <pc:sldMk cId="653510604" sldId="286"/>
            <ac:picMk id="35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5:57:48.475" v="24"/>
          <ac:picMkLst>
            <pc:docMk/>
            <pc:sldMk cId="653510604" sldId="286"/>
            <ac:picMk id="36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12:30.859" v="27"/>
        <pc:sldMkLst>
          <pc:docMk/>
          <pc:sldMk cId="3665363596" sldId="287"/>
        </pc:sldMkLst>
        <pc:spChg chg="del">
          <ac:chgData name="san kaur" userId="ed1659939063ed99" providerId="Windows Live" clId="Web-{44BE8138-B9BA-46FA-B640-839A932BD9C0}" dt="2024-02-29T16:12:30.859" v="27"/>
          <ac:spMkLst>
            <pc:docMk/>
            <pc:sldMk cId="3665363596" sldId="287"/>
            <ac:spMk id="2" creationId="{AFA3EBF6-B19D-0145-C1BC-5BCBACC2C02A}"/>
          </ac:spMkLst>
        </pc:spChg>
        <pc:spChg chg="del">
          <ac:chgData name="san kaur" userId="ed1659939063ed99" providerId="Windows Live" clId="Web-{44BE8138-B9BA-46FA-B640-839A932BD9C0}" dt="2024-02-29T16:12:18.374" v="26"/>
          <ac:spMkLst>
            <pc:docMk/>
            <pc:sldMk cId="3665363596" sldId="287"/>
            <ac:spMk id="3" creationId="{51291D83-C28F-4CE5-B220-A71B02D2757C}"/>
          </ac:spMkLst>
        </pc:spChg>
        <pc:spChg chg="add">
          <ac:chgData name="san kaur" userId="ed1659939063ed99" providerId="Windows Live" clId="Web-{44BE8138-B9BA-46FA-B640-839A932BD9C0}" dt="2024-02-29T16:12:30.859" v="27"/>
          <ac:spMkLst>
            <pc:docMk/>
            <pc:sldMk cId="3665363596" sldId="287"/>
            <ac:spMk id="13" creationId="{E16B9833-CCDE-4DEF-8D9C-0374880A53C1}"/>
          </ac:spMkLst>
        </pc:spChg>
        <pc:spChg chg="add">
          <ac:chgData name="san kaur" userId="ed1659939063ed99" providerId="Windows Live" clId="Web-{44BE8138-B9BA-46FA-B640-839A932BD9C0}" dt="2024-02-29T16:12:30.859" v="27"/>
          <ac:spMkLst>
            <pc:docMk/>
            <pc:sldMk cId="3665363596" sldId="287"/>
            <ac:spMk id="15" creationId="{BC2CC7F6-4DA9-40BE-9788-4ED6B0A85687}"/>
          </ac:spMkLst>
        </pc:spChg>
        <pc:spChg chg="add">
          <ac:chgData name="san kaur" userId="ed1659939063ed99" providerId="Windows Live" clId="Web-{44BE8138-B9BA-46FA-B640-839A932BD9C0}" dt="2024-02-29T16:12:30.859" v="27"/>
          <ac:spMkLst>
            <pc:docMk/>
            <pc:sldMk cId="3665363596" sldId="287"/>
            <ac:spMk id="17" creationId="{AD098DBD-F19D-467D-BA4D-814BD652EFE6}"/>
          </ac:spMkLst>
        </pc:spChg>
        <pc:spChg chg="add">
          <ac:chgData name="san kaur" userId="ed1659939063ed99" providerId="Windows Live" clId="Web-{44BE8138-B9BA-46FA-B640-839A932BD9C0}" dt="2024-02-29T16:12:30.859" v="27"/>
          <ac:spMkLst>
            <pc:docMk/>
            <pc:sldMk cId="3665363596" sldId="287"/>
            <ac:spMk id="19" creationId="{FEF6C70E-8448-40F4-8AFA-2E982338CE04}"/>
          </ac:spMkLst>
        </pc:spChg>
        <pc:picChg chg="add mod ord">
          <ac:chgData name="san kaur" userId="ed1659939063ed99" providerId="Windows Live" clId="Web-{44BE8138-B9BA-46FA-B640-839A932BD9C0}" dt="2024-02-29T16:12:30.859" v="27"/>
          <ac:picMkLst>
            <pc:docMk/>
            <pc:sldMk cId="3665363596" sldId="287"/>
            <ac:picMk id="4" creationId="{05E610D3-90C7-7FFD-0896-3BE35CDAB291}"/>
          </ac:picMkLst>
        </pc:picChg>
        <pc:picChg chg="add">
          <ac:chgData name="san kaur" userId="ed1659939063ed99" providerId="Windows Live" clId="Web-{44BE8138-B9BA-46FA-B640-839A932BD9C0}" dt="2024-02-29T16:12:30.859" v="27"/>
          <ac:picMkLst>
            <pc:docMk/>
            <pc:sldMk cId="3665363596" sldId="287"/>
            <ac:picMk id="9" creationId="{BEB7091A-7E9C-45E8-B4B8-831F07A2524E}"/>
          </ac:picMkLst>
        </pc:picChg>
        <pc:picChg chg="add">
          <ac:chgData name="san kaur" userId="ed1659939063ed99" providerId="Windows Live" clId="Web-{44BE8138-B9BA-46FA-B640-839A932BD9C0}" dt="2024-02-29T16:12:30.859" v="27"/>
          <ac:picMkLst>
            <pc:docMk/>
            <pc:sldMk cId="3665363596" sldId="287"/>
            <ac:picMk id="11" creationId="{3A7EE626-B530-46D6-8DFA-F7CCBAB93FE5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19:02.792" v="30"/>
        <pc:sldMkLst>
          <pc:docMk/>
          <pc:sldMk cId="16915166" sldId="288"/>
        </pc:sldMkLst>
        <pc:spChg chg="del">
          <ac:chgData name="san kaur" userId="ed1659939063ed99" providerId="Windows Live" clId="Web-{44BE8138-B9BA-46FA-B640-839A932BD9C0}" dt="2024-02-29T16:19:02.792" v="30"/>
          <ac:spMkLst>
            <pc:docMk/>
            <pc:sldMk cId="16915166" sldId="288"/>
            <ac:spMk id="2" creationId="{2F009282-190F-A7B6-3F4E-4E71BE6DA639}"/>
          </ac:spMkLst>
        </pc:spChg>
        <pc:spChg chg="del">
          <ac:chgData name="san kaur" userId="ed1659939063ed99" providerId="Windows Live" clId="Web-{44BE8138-B9BA-46FA-B640-839A932BD9C0}" dt="2024-02-29T16:18:54.088" v="29"/>
          <ac:spMkLst>
            <pc:docMk/>
            <pc:sldMk cId="16915166" sldId="288"/>
            <ac:spMk id="3" creationId="{F003D647-D52B-F52A-AF19-71913F94EAFA}"/>
          </ac:spMkLst>
        </pc:spChg>
        <pc:spChg chg="add">
          <ac:chgData name="san kaur" userId="ed1659939063ed99" providerId="Windows Live" clId="Web-{44BE8138-B9BA-46FA-B640-839A932BD9C0}" dt="2024-02-29T16:19:02.792" v="30"/>
          <ac:spMkLst>
            <pc:docMk/>
            <pc:sldMk cId="16915166" sldId="288"/>
            <ac:spMk id="13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19:02.792" v="30"/>
          <ac:spMkLst>
            <pc:docMk/>
            <pc:sldMk cId="16915166" sldId="288"/>
            <ac:spMk id="15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19:02.792" v="30"/>
          <ac:spMkLst>
            <pc:docMk/>
            <pc:sldMk cId="16915166" sldId="288"/>
            <ac:spMk id="1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19:02.792" v="30"/>
          <ac:spMkLst>
            <pc:docMk/>
            <pc:sldMk cId="16915166" sldId="288"/>
            <ac:spMk id="19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19:02.792" v="30"/>
          <ac:picMkLst>
            <pc:docMk/>
            <pc:sldMk cId="16915166" sldId="288"/>
            <ac:picMk id="4" creationId="{B27079F6-6EF2-D60C-FA40-BB8DEF9CFEE1}"/>
          </ac:picMkLst>
        </pc:picChg>
        <pc:picChg chg="add">
          <ac:chgData name="san kaur" userId="ed1659939063ed99" providerId="Windows Live" clId="Web-{44BE8138-B9BA-46FA-B640-839A932BD9C0}" dt="2024-02-29T16:19:02.792" v="30"/>
          <ac:picMkLst>
            <pc:docMk/>
            <pc:sldMk cId="16915166" sldId="288"/>
            <ac:picMk id="9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19:02.792" v="30"/>
          <ac:picMkLst>
            <pc:docMk/>
            <pc:sldMk cId="16915166" sldId="288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25:44.897" v="35"/>
        <pc:sldMkLst>
          <pc:docMk/>
          <pc:sldMk cId="2475021829" sldId="289"/>
        </pc:sldMkLst>
        <pc:spChg chg="add del">
          <ac:chgData name="san kaur" userId="ed1659939063ed99" providerId="Windows Live" clId="Web-{44BE8138-B9BA-46FA-B640-839A932BD9C0}" dt="2024-02-29T16:25:44.897" v="35"/>
          <ac:spMkLst>
            <pc:docMk/>
            <pc:sldMk cId="2475021829" sldId="289"/>
            <ac:spMk id="2" creationId="{6293E98A-FE30-47B3-125E-727B79D11781}"/>
          </ac:spMkLst>
        </pc:spChg>
        <pc:spChg chg="del">
          <ac:chgData name="san kaur" userId="ed1659939063ed99" providerId="Windows Live" clId="Web-{44BE8138-B9BA-46FA-B640-839A932BD9C0}" dt="2024-02-29T16:25:28.740" v="32"/>
          <ac:spMkLst>
            <pc:docMk/>
            <pc:sldMk cId="2475021829" sldId="289"/>
            <ac:spMk id="3" creationId="{DEBC5CC6-E048-A7FE-3332-6365C4E87E21}"/>
          </ac:spMkLst>
        </pc:spChg>
        <pc:spChg chg="add del">
          <ac:chgData name="san kaur" userId="ed1659939063ed99" providerId="Windows Live" clId="Web-{44BE8138-B9BA-46FA-B640-839A932BD9C0}" dt="2024-02-29T16:25:44.865" v="34"/>
          <ac:spMkLst>
            <pc:docMk/>
            <pc:sldMk cId="2475021829" sldId="289"/>
            <ac:spMk id="13" creationId="{E16B9833-CCDE-4DEF-8D9C-0374880A53C1}"/>
          </ac:spMkLst>
        </pc:spChg>
        <pc:spChg chg="add del">
          <ac:chgData name="san kaur" userId="ed1659939063ed99" providerId="Windows Live" clId="Web-{44BE8138-B9BA-46FA-B640-839A932BD9C0}" dt="2024-02-29T16:25:44.865" v="34"/>
          <ac:spMkLst>
            <pc:docMk/>
            <pc:sldMk cId="2475021829" sldId="289"/>
            <ac:spMk id="15" creationId="{BC2CC7F6-4DA9-40BE-9788-4ED6B0A85687}"/>
          </ac:spMkLst>
        </pc:spChg>
        <pc:spChg chg="add del">
          <ac:chgData name="san kaur" userId="ed1659939063ed99" providerId="Windows Live" clId="Web-{44BE8138-B9BA-46FA-B640-839A932BD9C0}" dt="2024-02-29T16:25:44.865" v="34"/>
          <ac:spMkLst>
            <pc:docMk/>
            <pc:sldMk cId="2475021829" sldId="289"/>
            <ac:spMk id="17" creationId="{AD098DBD-F19D-467D-BA4D-814BD652EFE6}"/>
          </ac:spMkLst>
        </pc:spChg>
        <pc:spChg chg="add del">
          <ac:chgData name="san kaur" userId="ed1659939063ed99" providerId="Windows Live" clId="Web-{44BE8138-B9BA-46FA-B640-839A932BD9C0}" dt="2024-02-29T16:25:44.865" v="34"/>
          <ac:spMkLst>
            <pc:docMk/>
            <pc:sldMk cId="2475021829" sldId="289"/>
            <ac:spMk id="19" creationId="{FEF6C70E-8448-40F4-8AFA-2E982338CE04}"/>
          </ac:spMkLst>
        </pc:spChg>
        <pc:spChg chg="add">
          <ac:chgData name="san kaur" userId="ed1659939063ed99" providerId="Windows Live" clId="Web-{44BE8138-B9BA-46FA-B640-839A932BD9C0}" dt="2024-02-29T16:25:44.897" v="35"/>
          <ac:spMkLst>
            <pc:docMk/>
            <pc:sldMk cId="2475021829" sldId="289"/>
            <ac:spMk id="21" creationId="{71E1850B-81EE-4905-9A6F-BDF593EC7713}"/>
          </ac:spMkLst>
        </pc:spChg>
        <pc:spChg chg="add">
          <ac:chgData name="san kaur" userId="ed1659939063ed99" providerId="Windows Live" clId="Web-{44BE8138-B9BA-46FA-B640-839A932BD9C0}" dt="2024-02-29T16:25:44.897" v="35"/>
          <ac:spMkLst>
            <pc:docMk/>
            <pc:sldMk cId="2475021829" sldId="289"/>
            <ac:spMk id="23" creationId="{FA250539-5364-4CFC-82C6-D791BC0C8802}"/>
          </ac:spMkLst>
        </pc:spChg>
        <pc:spChg chg="add">
          <ac:chgData name="san kaur" userId="ed1659939063ed99" providerId="Windows Live" clId="Web-{44BE8138-B9BA-46FA-B640-839A932BD9C0}" dt="2024-02-29T16:25:44.897" v="35"/>
          <ac:spMkLst>
            <pc:docMk/>
            <pc:sldMk cId="2475021829" sldId="289"/>
            <ac:spMk id="25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25:44.897" v="35"/>
          <ac:spMkLst>
            <pc:docMk/>
            <pc:sldMk cId="2475021829" sldId="289"/>
            <ac:spMk id="26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25:44.897" v="35"/>
          <ac:spMkLst>
            <pc:docMk/>
            <pc:sldMk cId="2475021829" sldId="289"/>
            <ac:spMk id="2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25:44.897" v="35"/>
          <ac:spMkLst>
            <pc:docMk/>
            <pc:sldMk cId="2475021829" sldId="289"/>
            <ac:spMk id="28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25:44.897" v="35"/>
          <ac:picMkLst>
            <pc:docMk/>
            <pc:sldMk cId="2475021829" sldId="289"/>
            <ac:picMk id="4" creationId="{6EA769C8-F567-58A2-7DE3-17E4F3A78807}"/>
          </ac:picMkLst>
        </pc:picChg>
        <pc:picChg chg="add del">
          <ac:chgData name="san kaur" userId="ed1659939063ed99" providerId="Windows Live" clId="Web-{44BE8138-B9BA-46FA-B640-839A932BD9C0}" dt="2024-02-29T16:25:44.865" v="34"/>
          <ac:picMkLst>
            <pc:docMk/>
            <pc:sldMk cId="2475021829" sldId="289"/>
            <ac:picMk id="9" creationId="{BEB7091A-7E9C-45E8-B4B8-831F07A2524E}"/>
          </ac:picMkLst>
        </pc:picChg>
        <pc:picChg chg="add del">
          <ac:chgData name="san kaur" userId="ed1659939063ed99" providerId="Windows Live" clId="Web-{44BE8138-B9BA-46FA-B640-839A932BD9C0}" dt="2024-02-29T16:25:44.865" v="34"/>
          <ac:picMkLst>
            <pc:docMk/>
            <pc:sldMk cId="2475021829" sldId="289"/>
            <ac:picMk id="11" creationId="{3A7EE626-B530-46D6-8DFA-F7CCBAB93FE5}"/>
          </ac:picMkLst>
        </pc:picChg>
        <pc:picChg chg="add">
          <ac:chgData name="san kaur" userId="ed1659939063ed99" providerId="Windows Live" clId="Web-{44BE8138-B9BA-46FA-B640-839A932BD9C0}" dt="2024-02-29T16:25:44.897" v="35"/>
          <ac:picMkLst>
            <pc:docMk/>
            <pc:sldMk cId="2475021829" sldId="289"/>
            <ac:picMk id="22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25:44.897" v="35"/>
          <ac:picMkLst>
            <pc:docMk/>
            <pc:sldMk cId="2475021829" sldId="289"/>
            <ac:picMk id="24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28:20.041" v="40"/>
        <pc:sldMkLst>
          <pc:docMk/>
          <pc:sldMk cId="2123804060" sldId="290"/>
        </pc:sldMkLst>
        <pc:spChg chg="add del">
          <ac:chgData name="san kaur" userId="ed1659939063ed99" providerId="Windows Live" clId="Web-{44BE8138-B9BA-46FA-B640-839A932BD9C0}" dt="2024-02-29T16:28:20.041" v="40"/>
          <ac:spMkLst>
            <pc:docMk/>
            <pc:sldMk cId="2123804060" sldId="290"/>
            <ac:spMk id="2" creationId="{070F558E-54BA-9AF0-4847-F610EFDE5B3A}"/>
          </ac:spMkLst>
        </pc:spChg>
        <pc:spChg chg="del">
          <ac:chgData name="san kaur" userId="ed1659939063ed99" providerId="Windows Live" clId="Web-{44BE8138-B9BA-46FA-B640-839A932BD9C0}" dt="2024-02-29T16:27:59.525" v="37"/>
          <ac:spMkLst>
            <pc:docMk/>
            <pc:sldMk cId="2123804060" sldId="290"/>
            <ac:spMk id="3" creationId="{B1E5DCB2-01DB-C25E-BC82-22A12CF76751}"/>
          </ac:spMkLst>
        </pc:spChg>
        <pc:spChg chg="add del">
          <ac:chgData name="san kaur" userId="ed1659939063ed99" providerId="Windows Live" clId="Web-{44BE8138-B9BA-46FA-B640-839A932BD9C0}" dt="2024-02-29T16:28:20.010" v="39"/>
          <ac:spMkLst>
            <pc:docMk/>
            <pc:sldMk cId="2123804060" sldId="290"/>
            <ac:spMk id="13" creationId="{E16B9833-CCDE-4DEF-8D9C-0374880A53C1}"/>
          </ac:spMkLst>
        </pc:spChg>
        <pc:spChg chg="add del">
          <ac:chgData name="san kaur" userId="ed1659939063ed99" providerId="Windows Live" clId="Web-{44BE8138-B9BA-46FA-B640-839A932BD9C0}" dt="2024-02-29T16:28:20.010" v="39"/>
          <ac:spMkLst>
            <pc:docMk/>
            <pc:sldMk cId="2123804060" sldId="290"/>
            <ac:spMk id="15" creationId="{BC2CC7F6-4DA9-40BE-9788-4ED6B0A85687}"/>
          </ac:spMkLst>
        </pc:spChg>
        <pc:spChg chg="add del">
          <ac:chgData name="san kaur" userId="ed1659939063ed99" providerId="Windows Live" clId="Web-{44BE8138-B9BA-46FA-B640-839A932BD9C0}" dt="2024-02-29T16:28:20.010" v="39"/>
          <ac:spMkLst>
            <pc:docMk/>
            <pc:sldMk cId="2123804060" sldId="290"/>
            <ac:spMk id="17" creationId="{AD098DBD-F19D-467D-BA4D-814BD652EFE6}"/>
          </ac:spMkLst>
        </pc:spChg>
        <pc:spChg chg="add del">
          <ac:chgData name="san kaur" userId="ed1659939063ed99" providerId="Windows Live" clId="Web-{44BE8138-B9BA-46FA-B640-839A932BD9C0}" dt="2024-02-29T16:28:20.010" v="39"/>
          <ac:spMkLst>
            <pc:docMk/>
            <pc:sldMk cId="2123804060" sldId="290"/>
            <ac:spMk id="19" creationId="{FEF6C70E-8448-40F4-8AFA-2E982338CE04}"/>
          </ac:spMkLst>
        </pc:spChg>
        <pc:spChg chg="add">
          <ac:chgData name="san kaur" userId="ed1659939063ed99" providerId="Windows Live" clId="Web-{44BE8138-B9BA-46FA-B640-839A932BD9C0}" dt="2024-02-29T16:28:20.041" v="40"/>
          <ac:spMkLst>
            <pc:docMk/>
            <pc:sldMk cId="2123804060" sldId="290"/>
            <ac:spMk id="23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28:20.041" v="40"/>
          <ac:spMkLst>
            <pc:docMk/>
            <pc:sldMk cId="2123804060" sldId="290"/>
            <ac:spMk id="24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28:20.041" v="40"/>
          <ac:spMkLst>
            <pc:docMk/>
            <pc:sldMk cId="2123804060" sldId="290"/>
            <ac:spMk id="25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28:20.041" v="40"/>
          <ac:spMkLst>
            <pc:docMk/>
            <pc:sldMk cId="2123804060" sldId="290"/>
            <ac:spMk id="26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28:20.041" v="40"/>
          <ac:picMkLst>
            <pc:docMk/>
            <pc:sldMk cId="2123804060" sldId="290"/>
            <ac:picMk id="4" creationId="{BE3BA96E-5E2C-7928-AEB2-2C91295E0E39}"/>
          </ac:picMkLst>
        </pc:picChg>
        <pc:picChg chg="add del">
          <ac:chgData name="san kaur" userId="ed1659939063ed99" providerId="Windows Live" clId="Web-{44BE8138-B9BA-46FA-B640-839A932BD9C0}" dt="2024-02-29T16:28:20.010" v="39"/>
          <ac:picMkLst>
            <pc:docMk/>
            <pc:sldMk cId="2123804060" sldId="290"/>
            <ac:picMk id="9" creationId="{BEB7091A-7E9C-45E8-B4B8-831F07A2524E}"/>
          </ac:picMkLst>
        </pc:picChg>
        <pc:picChg chg="add del">
          <ac:chgData name="san kaur" userId="ed1659939063ed99" providerId="Windows Live" clId="Web-{44BE8138-B9BA-46FA-B640-839A932BD9C0}" dt="2024-02-29T16:28:20.010" v="39"/>
          <ac:picMkLst>
            <pc:docMk/>
            <pc:sldMk cId="2123804060" sldId="290"/>
            <ac:picMk id="11" creationId="{3A7EE626-B530-46D6-8DFA-F7CCBAB93FE5}"/>
          </ac:picMkLst>
        </pc:picChg>
        <pc:picChg chg="add">
          <ac:chgData name="san kaur" userId="ed1659939063ed99" providerId="Windows Live" clId="Web-{44BE8138-B9BA-46FA-B640-839A932BD9C0}" dt="2024-02-29T16:28:20.041" v="40"/>
          <ac:picMkLst>
            <pc:docMk/>
            <pc:sldMk cId="2123804060" sldId="290"/>
            <ac:picMk id="21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28:20.041" v="40"/>
          <ac:picMkLst>
            <pc:docMk/>
            <pc:sldMk cId="2123804060" sldId="290"/>
            <ac:picMk id="22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30:49.374" v="43"/>
        <pc:sldMkLst>
          <pc:docMk/>
          <pc:sldMk cId="3752889383" sldId="291"/>
        </pc:sldMkLst>
        <pc:spChg chg="del">
          <ac:chgData name="san kaur" userId="ed1659939063ed99" providerId="Windows Live" clId="Web-{44BE8138-B9BA-46FA-B640-839A932BD9C0}" dt="2024-02-29T16:30:49.374" v="43"/>
          <ac:spMkLst>
            <pc:docMk/>
            <pc:sldMk cId="3752889383" sldId="291"/>
            <ac:spMk id="2" creationId="{2821CC00-B337-EDAA-FB26-9C42854FEA18}"/>
          </ac:spMkLst>
        </pc:spChg>
        <pc:spChg chg="del">
          <ac:chgData name="san kaur" userId="ed1659939063ed99" providerId="Windows Live" clId="Web-{44BE8138-B9BA-46FA-B640-839A932BD9C0}" dt="2024-02-29T16:30:40.061" v="42"/>
          <ac:spMkLst>
            <pc:docMk/>
            <pc:sldMk cId="3752889383" sldId="291"/>
            <ac:spMk id="3" creationId="{43B1CC4C-320D-D3F8-52AE-C3365D649874}"/>
          </ac:spMkLst>
        </pc:spChg>
        <pc:spChg chg="add">
          <ac:chgData name="san kaur" userId="ed1659939063ed99" providerId="Windows Live" clId="Web-{44BE8138-B9BA-46FA-B640-839A932BD9C0}" dt="2024-02-29T16:30:49.374" v="43"/>
          <ac:spMkLst>
            <pc:docMk/>
            <pc:sldMk cId="3752889383" sldId="291"/>
            <ac:spMk id="13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30:49.374" v="43"/>
          <ac:spMkLst>
            <pc:docMk/>
            <pc:sldMk cId="3752889383" sldId="291"/>
            <ac:spMk id="15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30:49.374" v="43"/>
          <ac:spMkLst>
            <pc:docMk/>
            <pc:sldMk cId="3752889383" sldId="291"/>
            <ac:spMk id="1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30:49.374" v="43"/>
          <ac:spMkLst>
            <pc:docMk/>
            <pc:sldMk cId="3752889383" sldId="291"/>
            <ac:spMk id="19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30:49.374" v="43"/>
          <ac:picMkLst>
            <pc:docMk/>
            <pc:sldMk cId="3752889383" sldId="291"/>
            <ac:picMk id="4" creationId="{3C18F1F3-E3C4-E288-BC42-2706A80B5C56}"/>
          </ac:picMkLst>
        </pc:picChg>
        <pc:picChg chg="add">
          <ac:chgData name="san kaur" userId="ed1659939063ed99" providerId="Windows Live" clId="Web-{44BE8138-B9BA-46FA-B640-839A932BD9C0}" dt="2024-02-29T16:30:49.374" v="43"/>
          <ac:picMkLst>
            <pc:docMk/>
            <pc:sldMk cId="3752889383" sldId="291"/>
            <ac:picMk id="9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30:49.374" v="43"/>
          <ac:picMkLst>
            <pc:docMk/>
            <pc:sldMk cId="3752889383" sldId="291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33:25.737" v="46"/>
        <pc:sldMkLst>
          <pc:docMk/>
          <pc:sldMk cId="2837016821" sldId="292"/>
        </pc:sldMkLst>
        <pc:spChg chg="del">
          <ac:chgData name="san kaur" userId="ed1659939063ed99" providerId="Windows Live" clId="Web-{44BE8138-B9BA-46FA-B640-839A932BD9C0}" dt="2024-02-29T16:33:25.737" v="46"/>
          <ac:spMkLst>
            <pc:docMk/>
            <pc:sldMk cId="2837016821" sldId="292"/>
            <ac:spMk id="2" creationId="{95D5C2F0-799B-1835-0BA3-2CB3DEF8FDE0}"/>
          </ac:spMkLst>
        </pc:spChg>
        <pc:spChg chg="del">
          <ac:chgData name="san kaur" userId="ed1659939063ed99" providerId="Windows Live" clId="Web-{44BE8138-B9BA-46FA-B640-839A932BD9C0}" dt="2024-02-29T16:33:04.206" v="45"/>
          <ac:spMkLst>
            <pc:docMk/>
            <pc:sldMk cId="2837016821" sldId="292"/>
            <ac:spMk id="3" creationId="{95EB9DA6-1185-E023-297C-728E5DAA5F47}"/>
          </ac:spMkLst>
        </pc:spChg>
        <pc:spChg chg="add">
          <ac:chgData name="san kaur" userId="ed1659939063ed99" providerId="Windows Live" clId="Web-{44BE8138-B9BA-46FA-B640-839A932BD9C0}" dt="2024-02-29T16:33:25.737" v="46"/>
          <ac:spMkLst>
            <pc:docMk/>
            <pc:sldMk cId="2837016821" sldId="292"/>
            <ac:spMk id="13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33:25.737" v="46"/>
          <ac:spMkLst>
            <pc:docMk/>
            <pc:sldMk cId="2837016821" sldId="292"/>
            <ac:spMk id="15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33:25.737" v="46"/>
          <ac:spMkLst>
            <pc:docMk/>
            <pc:sldMk cId="2837016821" sldId="292"/>
            <ac:spMk id="1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33:25.737" v="46"/>
          <ac:spMkLst>
            <pc:docMk/>
            <pc:sldMk cId="2837016821" sldId="292"/>
            <ac:spMk id="19" creationId="{AA3C9611-CFD7-4C23-A8F2-00E7865A5D02}"/>
          </ac:spMkLst>
        </pc:spChg>
        <pc:spChg chg="add">
          <ac:chgData name="san kaur" userId="ed1659939063ed99" providerId="Windows Live" clId="Web-{44BE8138-B9BA-46FA-B640-839A932BD9C0}" dt="2024-02-29T16:33:25.737" v="46"/>
          <ac:spMkLst>
            <pc:docMk/>
            <pc:sldMk cId="2837016821" sldId="292"/>
            <ac:spMk id="21" creationId="{71E1850B-81EE-4905-9A6F-BDF593EC7713}"/>
          </ac:spMkLst>
        </pc:spChg>
        <pc:spChg chg="add">
          <ac:chgData name="san kaur" userId="ed1659939063ed99" providerId="Windows Live" clId="Web-{44BE8138-B9BA-46FA-B640-839A932BD9C0}" dt="2024-02-29T16:33:25.737" v="46"/>
          <ac:spMkLst>
            <pc:docMk/>
            <pc:sldMk cId="2837016821" sldId="292"/>
            <ac:spMk id="23" creationId="{FA250539-5364-4CFC-82C6-D791BC0C8802}"/>
          </ac:spMkLst>
        </pc:spChg>
        <pc:picChg chg="add mod ord">
          <ac:chgData name="san kaur" userId="ed1659939063ed99" providerId="Windows Live" clId="Web-{44BE8138-B9BA-46FA-B640-839A932BD9C0}" dt="2024-02-29T16:33:25.737" v="46"/>
          <ac:picMkLst>
            <pc:docMk/>
            <pc:sldMk cId="2837016821" sldId="292"/>
            <ac:picMk id="4" creationId="{10E3E8D5-1407-9708-4000-014E68E7A724}"/>
          </ac:picMkLst>
        </pc:picChg>
        <pc:picChg chg="add">
          <ac:chgData name="san kaur" userId="ed1659939063ed99" providerId="Windows Live" clId="Web-{44BE8138-B9BA-46FA-B640-839A932BD9C0}" dt="2024-02-29T16:33:25.737" v="46"/>
          <ac:picMkLst>
            <pc:docMk/>
            <pc:sldMk cId="2837016821" sldId="292"/>
            <ac:picMk id="9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33:25.737" v="46"/>
          <ac:picMkLst>
            <pc:docMk/>
            <pc:sldMk cId="2837016821" sldId="292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36:15.008" v="49"/>
        <pc:sldMkLst>
          <pc:docMk/>
          <pc:sldMk cId="301123673" sldId="293"/>
        </pc:sldMkLst>
        <pc:spChg chg="del">
          <ac:chgData name="san kaur" userId="ed1659939063ed99" providerId="Windows Live" clId="Web-{44BE8138-B9BA-46FA-B640-839A932BD9C0}" dt="2024-02-29T16:36:15.008" v="49"/>
          <ac:spMkLst>
            <pc:docMk/>
            <pc:sldMk cId="301123673" sldId="293"/>
            <ac:spMk id="2" creationId="{FDAB6319-FA1A-701C-8D96-FDCA038F7AE5}"/>
          </ac:spMkLst>
        </pc:spChg>
        <pc:spChg chg="del">
          <ac:chgData name="san kaur" userId="ed1659939063ed99" providerId="Windows Live" clId="Web-{44BE8138-B9BA-46FA-B640-839A932BD9C0}" dt="2024-02-29T16:36:07.601" v="48"/>
          <ac:spMkLst>
            <pc:docMk/>
            <pc:sldMk cId="301123673" sldId="293"/>
            <ac:spMk id="3" creationId="{FEE52529-D8D8-9F54-851C-74F6A608D1F5}"/>
          </ac:spMkLst>
        </pc:spChg>
        <pc:spChg chg="add">
          <ac:chgData name="san kaur" userId="ed1659939063ed99" providerId="Windows Live" clId="Web-{44BE8138-B9BA-46FA-B640-839A932BD9C0}" dt="2024-02-29T16:36:15.008" v="49"/>
          <ac:spMkLst>
            <pc:docMk/>
            <pc:sldMk cId="301123673" sldId="293"/>
            <ac:spMk id="13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36:15.008" v="49"/>
          <ac:spMkLst>
            <pc:docMk/>
            <pc:sldMk cId="301123673" sldId="293"/>
            <ac:spMk id="15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36:15.008" v="49"/>
          <ac:spMkLst>
            <pc:docMk/>
            <pc:sldMk cId="301123673" sldId="293"/>
            <ac:spMk id="1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36:15.008" v="49"/>
          <ac:spMkLst>
            <pc:docMk/>
            <pc:sldMk cId="301123673" sldId="293"/>
            <ac:spMk id="19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36:15.008" v="49"/>
          <ac:picMkLst>
            <pc:docMk/>
            <pc:sldMk cId="301123673" sldId="293"/>
            <ac:picMk id="4" creationId="{0102F7BE-F326-A66B-CF5D-0A7ED5AAD0CA}"/>
          </ac:picMkLst>
        </pc:picChg>
        <pc:picChg chg="add">
          <ac:chgData name="san kaur" userId="ed1659939063ed99" providerId="Windows Live" clId="Web-{44BE8138-B9BA-46FA-B640-839A932BD9C0}" dt="2024-02-29T16:36:15.008" v="49"/>
          <ac:picMkLst>
            <pc:docMk/>
            <pc:sldMk cId="301123673" sldId="293"/>
            <ac:picMk id="9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36:15.008" v="49"/>
          <ac:picMkLst>
            <pc:docMk/>
            <pc:sldMk cId="301123673" sldId="293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41:04.547" v="61"/>
        <pc:sldMkLst>
          <pc:docMk/>
          <pc:sldMk cId="454699468" sldId="294"/>
        </pc:sldMkLst>
        <pc:spChg chg="add del">
          <ac:chgData name="san kaur" userId="ed1659939063ed99" providerId="Windows Live" clId="Web-{44BE8138-B9BA-46FA-B640-839A932BD9C0}" dt="2024-02-29T16:39:49.248" v="58"/>
          <ac:spMkLst>
            <pc:docMk/>
            <pc:sldMk cId="454699468" sldId="294"/>
            <ac:spMk id="2" creationId="{34EB2495-9119-2FDB-5ADF-5C8C8F238FAB}"/>
          </ac:spMkLst>
        </pc:spChg>
        <pc:spChg chg="del">
          <ac:chgData name="san kaur" userId="ed1659939063ed99" providerId="Windows Live" clId="Web-{44BE8138-B9BA-46FA-B640-839A932BD9C0}" dt="2024-02-29T16:38:46.512" v="51"/>
          <ac:spMkLst>
            <pc:docMk/>
            <pc:sldMk cId="454699468" sldId="294"/>
            <ac:spMk id="3" creationId="{0CE2EDE7-0883-9419-FAAD-56E2B6CFCE12}"/>
          </ac:spMkLst>
        </pc:spChg>
        <pc:spChg chg="add del">
          <ac:chgData name="san kaur" userId="ed1659939063ed99" providerId="Windows Live" clId="Web-{44BE8138-B9BA-46FA-B640-839A932BD9C0}" dt="2024-02-29T16:39:49.221" v="57"/>
          <ac:spMkLst>
            <pc:docMk/>
            <pc:sldMk cId="454699468" sldId="294"/>
            <ac:spMk id="8" creationId="{A6E2ECAB-D88E-79FC-B27C-29CDD34D560E}"/>
          </ac:spMkLst>
        </pc:spChg>
        <pc:spChg chg="add del">
          <ac:chgData name="san kaur" userId="ed1659939063ed99" providerId="Windows Live" clId="Web-{44BE8138-B9BA-46FA-B640-839A932BD9C0}" dt="2024-02-29T16:39:11.528" v="53"/>
          <ac:spMkLst>
            <pc:docMk/>
            <pc:sldMk cId="454699468" sldId="294"/>
            <ac:spMk id="13" creationId="{355E0F90-3FFF-4E04-B3C8-3C969A415D9C}"/>
          </ac:spMkLst>
        </pc:spChg>
        <pc:spChg chg="add del">
          <ac:chgData name="san kaur" userId="ed1659939063ed99" providerId="Windows Live" clId="Web-{44BE8138-B9BA-46FA-B640-839A932BD9C0}" dt="2024-02-29T16:39:11.528" v="53"/>
          <ac:spMkLst>
            <pc:docMk/>
            <pc:sldMk cId="454699468" sldId="294"/>
            <ac:spMk id="15" creationId="{EC63A4EF-A033-4ED0-9EB6-6E1A8D264FE7}"/>
          </ac:spMkLst>
        </pc:spChg>
        <pc:spChg chg="add del">
          <ac:chgData name="san kaur" userId="ed1659939063ed99" providerId="Windows Live" clId="Web-{44BE8138-B9BA-46FA-B640-839A932BD9C0}" dt="2024-02-29T16:39:11.528" v="53"/>
          <ac:spMkLst>
            <pc:docMk/>
            <pc:sldMk cId="454699468" sldId="294"/>
            <ac:spMk id="17" creationId="{964965EE-80F2-417F-9652-5BFF14DA7CDD}"/>
          </ac:spMkLst>
        </pc:spChg>
        <pc:spChg chg="add del">
          <ac:chgData name="san kaur" userId="ed1659939063ed99" providerId="Windows Live" clId="Web-{44BE8138-B9BA-46FA-B640-839A932BD9C0}" dt="2024-02-29T16:39:11.528" v="53"/>
          <ac:spMkLst>
            <pc:docMk/>
            <pc:sldMk cId="454699468" sldId="294"/>
            <ac:spMk id="19" creationId="{AA3C9611-CFD7-4C23-A8F2-00E7865A5D02}"/>
          </ac:spMkLst>
        </pc:spChg>
        <pc:spChg chg="add del">
          <ac:chgData name="san kaur" userId="ed1659939063ed99" providerId="Windows Live" clId="Web-{44BE8138-B9BA-46FA-B640-839A932BD9C0}" dt="2024-02-29T16:39:16.357" v="55"/>
          <ac:spMkLst>
            <pc:docMk/>
            <pc:sldMk cId="454699468" sldId="294"/>
            <ac:spMk id="23" creationId="{E16B9833-CCDE-4DEF-8D9C-0374880A53C1}"/>
          </ac:spMkLst>
        </pc:spChg>
        <pc:spChg chg="add del">
          <ac:chgData name="san kaur" userId="ed1659939063ed99" providerId="Windows Live" clId="Web-{44BE8138-B9BA-46FA-B640-839A932BD9C0}" dt="2024-02-29T16:39:16.357" v="55"/>
          <ac:spMkLst>
            <pc:docMk/>
            <pc:sldMk cId="454699468" sldId="294"/>
            <ac:spMk id="24" creationId="{BC2CC7F6-4DA9-40BE-9788-4ED6B0A85687}"/>
          </ac:spMkLst>
        </pc:spChg>
        <pc:spChg chg="add del">
          <ac:chgData name="san kaur" userId="ed1659939063ed99" providerId="Windows Live" clId="Web-{44BE8138-B9BA-46FA-B640-839A932BD9C0}" dt="2024-02-29T16:39:16.357" v="55"/>
          <ac:spMkLst>
            <pc:docMk/>
            <pc:sldMk cId="454699468" sldId="294"/>
            <ac:spMk id="25" creationId="{AD098DBD-F19D-467D-BA4D-814BD652EFE6}"/>
          </ac:spMkLst>
        </pc:spChg>
        <pc:spChg chg="add del">
          <ac:chgData name="san kaur" userId="ed1659939063ed99" providerId="Windows Live" clId="Web-{44BE8138-B9BA-46FA-B640-839A932BD9C0}" dt="2024-02-29T16:39:16.357" v="55"/>
          <ac:spMkLst>
            <pc:docMk/>
            <pc:sldMk cId="454699468" sldId="294"/>
            <ac:spMk id="26" creationId="{FEF6C70E-8448-40F4-8AFA-2E982338CE04}"/>
          </ac:spMkLst>
        </pc:spChg>
        <pc:spChg chg="add del">
          <ac:chgData name="san kaur" userId="ed1659939063ed99" providerId="Windows Live" clId="Web-{44BE8138-B9BA-46FA-B640-839A932BD9C0}" dt="2024-02-29T16:39:49.221" v="57"/>
          <ac:spMkLst>
            <pc:docMk/>
            <pc:sldMk cId="454699468" sldId="294"/>
            <ac:spMk id="27" creationId="{7BB289EA-43E0-4FC3-A38C-8168D8F18AB5}"/>
          </ac:spMkLst>
        </pc:spChg>
        <pc:spChg chg="add del">
          <ac:chgData name="san kaur" userId="ed1659939063ed99" providerId="Windows Live" clId="Web-{44BE8138-B9BA-46FA-B640-839A932BD9C0}" dt="2024-02-29T16:39:49.221" v="57"/>
          <ac:spMkLst>
            <pc:docMk/>
            <pc:sldMk cId="454699468" sldId="294"/>
            <ac:spMk id="28" creationId="{8BEDFD2F-1480-498D-9A62-BA55B14A3B90}"/>
          </ac:spMkLst>
        </pc:spChg>
        <pc:spChg chg="add del">
          <ac:chgData name="san kaur" userId="ed1659939063ed99" providerId="Windows Live" clId="Web-{44BE8138-B9BA-46FA-B640-839A932BD9C0}" dt="2024-02-29T16:39:49.221" v="57"/>
          <ac:spMkLst>
            <pc:docMk/>
            <pc:sldMk cId="454699468" sldId="294"/>
            <ac:spMk id="31" creationId="{C306EEC9-6E83-4555-A9D3-7910ED27BAD1}"/>
          </ac:spMkLst>
        </pc:spChg>
        <pc:spChg chg="add del">
          <ac:chgData name="san kaur" userId="ed1659939063ed99" providerId="Windows Live" clId="Web-{44BE8138-B9BA-46FA-B640-839A932BD9C0}" dt="2024-02-29T16:39:49.221" v="57"/>
          <ac:spMkLst>
            <pc:docMk/>
            <pc:sldMk cId="454699468" sldId="294"/>
            <ac:spMk id="32" creationId="{186F7B80-3B04-4C72-BA77-E34EF7FAC9CC}"/>
          </ac:spMkLst>
        </pc:spChg>
        <pc:spChg chg="add del">
          <ac:chgData name="san kaur" userId="ed1659939063ed99" providerId="Windows Live" clId="Web-{44BE8138-B9BA-46FA-B640-839A932BD9C0}" dt="2024-02-29T16:39:49.221" v="57"/>
          <ac:spMkLst>
            <pc:docMk/>
            <pc:sldMk cId="454699468" sldId="294"/>
            <ac:spMk id="33" creationId="{4D1AC6C6-FE68-4B13-BFCF-D0E8B3D81777}"/>
          </ac:spMkLst>
        </pc:spChg>
        <pc:spChg chg="add del">
          <ac:chgData name="san kaur" userId="ed1659939063ed99" providerId="Windows Live" clId="Web-{44BE8138-B9BA-46FA-B640-839A932BD9C0}" dt="2024-02-29T16:39:49.221" v="57"/>
          <ac:spMkLst>
            <pc:docMk/>
            <pc:sldMk cId="454699468" sldId="294"/>
            <ac:spMk id="34" creationId="{34EB2495-9119-2FDB-5ADF-5C8C8F238FAB}"/>
          </ac:spMkLst>
        </pc:spChg>
        <pc:spChg chg="add del">
          <ac:chgData name="san kaur" userId="ed1659939063ed99" providerId="Windows Live" clId="Web-{44BE8138-B9BA-46FA-B640-839A932BD9C0}" dt="2024-02-29T16:39:49.221" v="57"/>
          <ac:spMkLst>
            <pc:docMk/>
            <pc:sldMk cId="454699468" sldId="294"/>
            <ac:spMk id="35" creationId="{7E2C0214-1438-4F5F-8BB7-847D7B2B3A6D}"/>
          </ac:spMkLst>
        </pc:spChg>
        <pc:spChg chg="add del">
          <ac:chgData name="san kaur" userId="ed1659939063ed99" providerId="Windows Live" clId="Web-{44BE8138-B9BA-46FA-B640-839A932BD9C0}" dt="2024-02-29T16:39:49.221" v="57"/>
          <ac:spMkLst>
            <pc:docMk/>
            <pc:sldMk cId="454699468" sldId="294"/>
            <ac:spMk id="36" creationId="{41CFFB3C-DBCC-498B-B635-CD1FA730DB40}"/>
          </ac:spMkLst>
        </pc:spChg>
        <pc:spChg chg="add del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40" creationId="{355E0F90-3FFF-4E04-B3C8-3C969A415D9C}"/>
          </ac:spMkLst>
        </pc:spChg>
        <pc:spChg chg="add del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41" creationId="{EC63A4EF-A033-4ED0-9EB6-6E1A8D264FE7}"/>
          </ac:spMkLst>
        </pc:spChg>
        <pc:spChg chg="add del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42" creationId="{964965EE-80F2-417F-9652-5BFF14DA7CDD}"/>
          </ac:spMkLst>
        </pc:spChg>
        <pc:spChg chg="add del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43" creationId="{AA3C9611-CFD7-4C23-A8F2-00E7865A5D02}"/>
          </ac:spMkLst>
        </pc:spChg>
        <pc:spChg chg="add del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44" creationId="{9A926BDB-98EF-43B0-A66B-1A6EF8FB2835}"/>
          </ac:spMkLst>
        </pc:spChg>
        <pc:spChg chg="add del">
          <ac:chgData name="san kaur" userId="ed1659939063ed99" providerId="Windows Live" clId="Web-{44BE8138-B9BA-46FA-B640-839A932BD9C0}" dt="2024-02-29T16:41:04.516" v="60"/>
          <ac:spMkLst>
            <pc:docMk/>
            <pc:sldMk cId="454699468" sldId="294"/>
            <ac:spMk id="54" creationId="{355E0F90-3FFF-4E04-B3C8-3C969A415D9C}"/>
          </ac:spMkLst>
        </pc:spChg>
        <pc:spChg chg="add del">
          <ac:chgData name="san kaur" userId="ed1659939063ed99" providerId="Windows Live" clId="Web-{44BE8138-B9BA-46FA-B640-839A932BD9C0}" dt="2024-02-29T16:41:04.516" v="60"/>
          <ac:spMkLst>
            <pc:docMk/>
            <pc:sldMk cId="454699468" sldId="294"/>
            <ac:spMk id="56" creationId="{EC63A4EF-A033-4ED0-9EB6-6E1A8D264FE7}"/>
          </ac:spMkLst>
        </pc:spChg>
        <pc:spChg chg="add del">
          <ac:chgData name="san kaur" userId="ed1659939063ed99" providerId="Windows Live" clId="Web-{44BE8138-B9BA-46FA-B640-839A932BD9C0}" dt="2024-02-29T16:41:04.516" v="60"/>
          <ac:spMkLst>
            <pc:docMk/>
            <pc:sldMk cId="454699468" sldId="294"/>
            <ac:spMk id="58" creationId="{964965EE-80F2-417F-9652-5BFF14DA7CDD}"/>
          </ac:spMkLst>
        </pc:spChg>
        <pc:spChg chg="add del">
          <ac:chgData name="san kaur" userId="ed1659939063ed99" providerId="Windows Live" clId="Web-{44BE8138-B9BA-46FA-B640-839A932BD9C0}" dt="2024-02-29T16:41:04.516" v="60"/>
          <ac:spMkLst>
            <pc:docMk/>
            <pc:sldMk cId="454699468" sldId="294"/>
            <ac:spMk id="60" creationId="{AA3C9611-CFD7-4C23-A8F2-00E7865A5D02}"/>
          </ac:spMkLst>
        </pc:spChg>
        <pc:spChg chg="add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62" creationId="{71E1850B-81EE-4905-9A6F-BDF593EC7713}"/>
          </ac:spMkLst>
        </pc:spChg>
        <pc:spChg chg="add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64" creationId="{FA250539-5364-4CFC-82C6-D791BC0C8802}"/>
          </ac:spMkLst>
        </pc:spChg>
        <pc:spChg chg="add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66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67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68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41:04.547" v="61"/>
          <ac:spMkLst>
            <pc:docMk/>
            <pc:sldMk cId="454699468" sldId="294"/>
            <ac:spMk id="69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41:04.547" v="61"/>
          <ac:picMkLst>
            <pc:docMk/>
            <pc:sldMk cId="454699468" sldId="294"/>
            <ac:picMk id="4" creationId="{D0FF9392-7283-D646-794D-7AC2F232A1EB}"/>
          </ac:picMkLst>
        </pc:picChg>
        <pc:picChg chg="add del">
          <ac:chgData name="san kaur" userId="ed1659939063ed99" providerId="Windows Live" clId="Web-{44BE8138-B9BA-46FA-B640-839A932BD9C0}" dt="2024-02-29T16:39:11.528" v="53"/>
          <ac:picMkLst>
            <pc:docMk/>
            <pc:sldMk cId="454699468" sldId="294"/>
            <ac:picMk id="9" creationId="{722F0272-3878-4604-AA91-01CA8F08DEF5}"/>
          </ac:picMkLst>
        </pc:picChg>
        <pc:picChg chg="add del">
          <ac:chgData name="san kaur" userId="ed1659939063ed99" providerId="Windows Live" clId="Web-{44BE8138-B9BA-46FA-B640-839A932BD9C0}" dt="2024-02-29T16:39:11.528" v="53"/>
          <ac:picMkLst>
            <pc:docMk/>
            <pc:sldMk cId="454699468" sldId="294"/>
            <ac:picMk id="11" creationId="{1F60EAEC-22E3-4448-8F0A-9ADAA793A95E}"/>
          </ac:picMkLst>
        </pc:picChg>
        <pc:picChg chg="add del">
          <ac:chgData name="san kaur" userId="ed1659939063ed99" providerId="Windows Live" clId="Web-{44BE8138-B9BA-46FA-B640-839A932BD9C0}" dt="2024-02-29T16:39:16.357" v="55"/>
          <ac:picMkLst>
            <pc:docMk/>
            <pc:sldMk cId="454699468" sldId="294"/>
            <ac:picMk id="21" creationId="{BEB7091A-7E9C-45E8-B4B8-831F07A2524E}"/>
          </ac:picMkLst>
        </pc:picChg>
        <pc:picChg chg="add del">
          <ac:chgData name="san kaur" userId="ed1659939063ed99" providerId="Windows Live" clId="Web-{44BE8138-B9BA-46FA-B640-839A932BD9C0}" dt="2024-02-29T16:39:16.357" v="55"/>
          <ac:picMkLst>
            <pc:docMk/>
            <pc:sldMk cId="454699468" sldId="294"/>
            <ac:picMk id="22" creationId="{3A7EE626-B530-46D6-8DFA-F7CCBAB93FE5}"/>
          </ac:picMkLst>
        </pc:picChg>
        <pc:picChg chg="add del">
          <ac:chgData name="san kaur" userId="ed1659939063ed99" providerId="Windows Live" clId="Web-{44BE8138-B9BA-46FA-B640-839A932BD9C0}" dt="2024-02-29T16:39:49.221" v="57"/>
          <ac:picMkLst>
            <pc:docMk/>
            <pc:sldMk cId="454699468" sldId="294"/>
            <ac:picMk id="29" creationId="{52D381FB-9400-4C85-9074-8D2C4A88D879}"/>
          </ac:picMkLst>
        </pc:picChg>
        <pc:picChg chg="add del">
          <ac:chgData name="san kaur" userId="ed1659939063ed99" providerId="Windows Live" clId="Web-{44BE8138-B9BA-46FA-B640-839A932BD9C0}" dt="2024-02-29T16:39:49.221" v="57"/>
          <ac:picMkLst>
            <pc:docMk/>
            <pc:sldMk cId="454699468" sldId="294"/>
            <ac:picMk id="30" creationId="{048C39C2-D375-4197-8882-9EBD58C853C5}"/>
          </ac:picMkLst>
        </pc:picChg>
        <pc:picChg chg="add del">
          <ac:chgData name="san kaur" userId="ed1659939063ed99" providerId="Windows Live" clId="Web-{44BE8138-B9BA-46FA-B640-839A932BD9C0}" dt="2024-02-29T16:41:04.547" v="61"/>
          <ac:picMkLst>
            <pc:docMk/>
            <pc:sldMk cId="454699468" sldId="294"/>
            <ac:picMk id="38" creationId="{722F0272-3878-4604-AA91-01CA8F08DEF5}"/>
          </ac:picMkLst>
        </pc:picChg>
        <pc:picChg chg="add del">
          <ac:chgData name="san kaur" userId="ed1659939063ed99" providerId="Windows Live" clId="Web-{44BE8138-B9BA-46FA-B640-839A932BD9C0}" dt="2024-02-29T16:41:04.547" v="61"/>
          <ac:picMkLst>
            <pc:docMk/>
            <pc:sldMk cId="454699468" sldId="294"/>
            <ac:picMk id="39" creationId="{1F60EAEC-22E3-4448-8F0A-9ADAA793A95E}"/>
          </ac:picMkLst>
        </pc:picChg>
        <pc:picChg chg="add del">
          <ac:chgData name="san kaur" userId="ed1659939063ed99" providerId="Windows Live" clId="Web-{44BE8138-B9BA-46FA-B640-839A932BD9C0}" dt="2024-02-29T16:41:04.547" v="61"/>
          <ac:picMkLst>
            <pc:docMk/>
            <pc:sldMk cId="454699468" sldId="294"/>
            <ac:picMk id="45" creationId="{A722A754-56A5-43DA-ADE3-C2704FABA2DC}"/>
          </ac:picMkLst>
        </pc:picChg>
        <pc:picChg chg="add del">
          <ac:chgData name="san kaur" userId="ed1659939063ed99" providerId="Windows Live" clId="Web-{44BE8138-B9BA-46FA-B640-839A932BD9C0}" dt="2024-02-29T16:41:04.516" v="60"/>
          <ac:picMkLst>
            <pc:docMk/>
            <pc:sldMk cId="454699468" sldId="294"/>
            <ac:picMk id="50" creationId="{722F0272-3878-4604-AA91-01CA8F08DEF5}"/>
          </ac:picMkLst>
        </pc:picChg>
        <pc:picChg chg="add del">
          <ac:chgData name="san kaur" userId="ed1659939063ed99" providerId="Windows Live" clId="Web-{44BE8138-B9BA-46FA-B640-839A932BD9C0}" dt="2024-02-29T16:41:04.516" v="60"/>
          <ac:picMkLst>
            <pc:docMk/>
            <pc:sldMk cId="454699468" sldId="294"/>
            <ac:picMk id="52" creationId="{1F60EAEC-22E3-4448-8F0A-9ADAA793A95E}"/>
          </ac:picMkLst>
        </pc:picChg>
        <pc:picChg chg="add">
          <ac:chgData name="san kaur" userId="ed1659939063ed99" providerId="Windows Live" clId="Web-{44BE8138-B9BA-46FA-B640-839A932BD9C0}" dt="2024-02-29T16:41:04.547" v="61"/>
          <ac:picMkLst>
            <pc:docMk/>
            <pc:sldMk cId="454699468" sldId="294"/>
            <ac:picMk id="63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41:04.547" v="61"/>
          <ac:picMkLst>
            <pc:docMk/>
            <pc:sldMk cId="454699468" sldId="294"/>
            <ac:picMk id="65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45:13.132" v="69"/>
        <pc:sldMkLst>
          <pc:docMk/>
          <pc:sldMk cId="884465969" sldId="295"/>
        </pc:sldMkLst>
        <pc:spChg chg="del mod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2" creationId="{C173D95C-A423-C049-4A2F-225BED6E6AE2}"/>
          </ac:spMkLst>
        </pc:spChg>
        <pc:spChg chg="add del">
          <ac:chgData name="san kaur" userId="ed1659939063ed99" providerId="Windows Live" clId="Web-{44BE8138-B9BA-46FA-B640-839A932BD9C0}" dt="2024-02-29T16:43:05.629" v="65"/>
          <ac:spMkLst>
            <pc:docMk/>
            <pc:sldMk cId="884465969" sldId="295"/>
            <ac:spMk id="3" creationId="{D286B77F-DAAD-5488-70B0-AAD9F90D6D44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12" creationId="{7BA5DE79-30D1-4A10-8DB9-0A6E523A9723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14" creationId="{9ABD0D63-D23F-4AE7-8270-4185EF9C1C25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16" creationId="{72168E9E-94E9-4BE3-B88C-C8A468117753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18" creationId="{12107AC1-AA0D-4097-B03D-FD3C632AB886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20" creationId="{7C8D231A-EC46-4736-B00F-76D307082204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22" creationId="{8F3CF990-ACB8-443A-BB74-D36EC8A00B02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26" creationId="{65F94F98-3A57-49AA-838E-91AAF600B6EE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30" creationId="{A0B5529D-5CAA-4BF2-B5C9-34705E7661F9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32" creationId="{FBD68200-BC03-4015-860B-CD5C30CD76B8}"/>
          </ac:spMkLst>
        </pc:spChg>
        <pc:spChg chg="add del">
          <ac:chgData name="san kaur" userId="ed1659939063ed99" providerId="Windows Live" clId="Web-{44BE8138-B9BA-46FA-B640-839A932BD9C0}" dt="2024-02-29T16:43:05.582" v="64"/>
          <ac:spMkLst>
            <pc:docMk/>
            <pc:sldMk cId="884465969" sldId="295"/>
            <ac:spMk id="34" creationId="{332A6F87-AC28-4AA8-B8A6-AEBC67BD0D64}"/>
          </ac:spMkLst>
        </pc:spChg>
        <pc:spChg chg="add del">
          <ac:chgData name="san kaur" userId="ed1659939063ed99" providerId="Windows Live" clId="Web-{44BE8138-B9BA-46FA-B640-839A932BD9C0}" dt="2024-02-29T16:44:21.365" v="67"/>
          <ac:spMkLst>
            <pc:docMk/>
            <pc:sldMk cId="884465969" sldId="295"/>
            <ac:spMk id="36" creationId="{8F3CF990-ACB8-443A-BB74-D36EC8A00B02}"/>
          </ac:spMkLst>
        </pc:spChg>
        <pc:spChg chg="add del">
          <ac:chgData name="san kaur" userId="ed1659939063ed99" providerId="Windows Live" clId="Web-{44BE8138-B9BA-46FA-B640-839A932BD9C0}" dt="2024-02-29T16:44:21.365" v="67"/>
          <ac:spMkLst>
            <pc:docMk/>
            <pc:sldMk cId="884465969" sldId="295"/>
            <ac:spMk id="37" creationId="{2601900C-265D-4146-A578-477541E3DF28}"/>
          </ac:spMkLst>
        </pc:spChg>
        <pc:spChg chg="add del">
          <ac:chgData name="san kaur" userId="ed1659939063ed99" providerId="Windows Live" clId="Web-{44BE8138-B9BA-46FA-B640-839A932BD9C0}" dt="2024-02-29T16:44:21.365" v="67"/>
          <ac:spMkLst>
            <pc:docMk/>
            <pc:sldMk cId="884465969" sldId="295"/>
            <ac:spMk id="39" creationId="{65F94F98-3A57-49AA-838E-91AAF600B6EE}"/>
          </ac:spMkLst>
        </pc:spChg>
        <pc:spChg chg="add del">
          <ac:chgData name="san kaur" userId="ed1659939063ed99" providerId="Windows Live" clId="Web-{44BE8138-B9BA-46FA-B640-839A932BD9C0}" dt="2024-02-29T16:44:21.365" v="67"/>
          <ac:spMkLst>
            <pc:docMk/>
            <pc:sldMk cId="884465969" sldId="295"/>
            <ac:spMk id="41" creationId="{41F8C064-2DC5-4758-B49C-76BFF64052AF}"/>
          </ac:spMkLst>
        </pc:spChg>
        <pc:spChg chg="add del">
          <ac:chgData name="san kaur" userId="ed1659939063ed99" providerId="Windows Live" clId="Web-{44BE8138-B9BA-46FA-B640-839A932BD9C0}" dt="2024-02-29T16:44:21.365" v="67"/>
          <ac:spMkLst>
            <pc:docMk/>
            <pc:sldMk cId="884465969" sldId="295"/>
            <ac:spMk id="42" creationId="{FBD68200-BC03-4015-860B-CD5C30CD76B8}"/>
          </ac:spMkLst>
        </pc:spChg>
        <pc:spChg chg="add del">
          <ac:chgData name="san kaur" userId="ed1659939063ed99" providerId="Windows Live" clId="Web-{44BE8138-B9BA-46FA-B640-839A932BD9C0}" dt="2024-02-29T16:44:21.365" v="67"/>
          <ac:spMkLst>
            <pc:docMk/>
            <pc:sldMk cId="884465969" sldId="295"/>
            <ac:spMk id="43" creationId="{A0B5529D-5CAA-4BF2-B5C9-34705E7661F9}"/>
          </ac:spMkLst>
        </pc:spChg>
        <pc:spChg chg="add del">
          <ac:chgData name="san kaur" userId="ed1659939063ed99" providerId="Windows Live" clId="Web-{44BE8138-B9BA-46FA-B640-839A932BD9C0}" dt="2024-02-29T16:44:21.365" v="67"/>
          <ac:spMkLst>
            <pc:docMk/>
            <pc:sldMk cId="884465969" sldId="295"/>
            <ac:spMk id="44" creationId="{332A6F87-AC28-4AA8-B8A6-AEBC67BD0D64}"/>
          </ac:spMkLst>
        </pc:spChg>
        <pc:spChg chg="add del">
          <ac:chgData name="san kaur" userId="ed1659939063ed99" providerId="Windows Live" clId="Web-{44BE8138-B9BA-46FA-B640-839A932BD9C0}" dt="2024-02-29T16:43:30.723" v="66"/>
          <ac:spMkLst>
            <pc:docMk/>
            <pc:sldMk cId="884465969" sldId="295"/>
            <ac:spMk id="45" creationId="{D286B77F-DAAD-5488-70B0-AAD9F90D6D44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53" creationId="{8DA14841-53A4-4935-BE65-C8373B8A6D06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55" creationId="{9877C2CF-B2DD-41C8-8B5E-152673376B41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57" creationId="{D377EE36-E59D-4778-8F99-4B470DA4A306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59" creationId="{2586C6C5-47AF-450A-932D-880EF823E596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61" creationId="{A587901A-AA64-4940-9803-F67677851150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63" creationId="{4DA9E8CC-6C73-43E6-AF09-B4B1083BCDC7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69" creationId="{113E1A2F-E5D7-4888-BA8C-1CDDC7CE2328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71" creationId="{F625649A-4F9D-4D90-8F0A-433D7A1F685F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73" creationId="{B6F31202-25B1-43E6-94C1-CDCAFFE33CE9}"/>
          </ac:spMkLst>
        </pc:spChg>
        <pc:spChg chg="add del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75" creationId="{588507C5-B772-411D-B50E-0C075AD253C4}"/>
          </ac:spMkLst>
        </pc:spChg>
        <pc:spChg chg="add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84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86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88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45:13.132" v="69"/>
          <ac:spMkLst>
            <pc:docMk/>
            <pc:sldMk cId="884465969" sldId="295"/>
            <ac:spMk id="90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45:13.132" v="69"/>
          <ac:picMkLst>
            <pc:docMk/>
            <pc:sldMk cId="884465969" sldId="295"/>
            <ac:picMk id="4" creationId="{C71365AA-4559-A158-3AD2-FCE995B1BEA4}"/>
          </ac:picMkLst>
        </pc:picChg>
        <pc:picChg chg="add del">
          <ac:chgData name="san kaur" userId="ed1659939063ed99" providerId="Windows Live" clId="Web-{44BE8138-B9BA-46FA-B640-839A932BD9C0}" dt="2024-02-29T16:43:05.582" v="64"/>
          <ac:picMkLst>
            <pc:docMk/>
            <pc:sldMk cId="884465969" sldId="295"/>
            <ac:picMk id="8" creationId="{3DBBA26C-89C3-411F-9753-606A413F89AF}"/>
          </ac:picMkLst>
        </pc:picChg>
        <pc:picChg chg="add del">
          <ac:chgData name="san kaur" userId="ed1659939063ed99" providerId="Windows Live" clId="Web-{44BE8138-B9BA-46FA-B640-839A932BD9C0}" dt="2024-02-29T16:43:05.582" v="64"/>
          <ac:picMkLst>
            <pc:docMk/>
            <pc:sldMk cId="884465969" sldId="295"/>
            <ac:picMk id="10" creationId="{EEAD2215-6311-4D1C-B6B5-F57CB6BFCBCA}"/>
          </ac:picMkLst>
        </pc:picChg>
        <pc:picChg chg="add del">
          <ac:chgData name="san kaur" userId="ed1659939063ed99" providerId="Windows Live" clId="Web-{44BE8138-B9BA-46FA-B640-839A932BD9C0}" dt="2024-02-29T16:43:05.582" v="64"/>
          <ac:picMkLst>
            <pc:docMk/>
            <pc:sldMk cId="884465969" sldId="295"/>
            <ac:picMk id="24" creationId="{00B98862-BEE1-44FB-A335-A1B9106B445E}"/>
          </ac:picMkLst>
        </pc:picChg>
        <pc:picChg chg="add del">
          <ac:chgData name="san kaur" userId="ed1659939063ed99" providerId="Windows Live" clId="Web-{44BE8138-B9BA-46FA-B640-839A932BD9C0}" dt="2024-02-29T16:43:05.582" v="64"/>
          <ac:picMkLst>
            <pc:docMk/>
            <pc:sldMk cId="884465969" sldId="295"/>
            <ac:picMk id="28" creationId="{7185CF21-0594-48C0-9F3E-254D6BCE9D9B}"/>
          </ac:picMkLst>
        </pc:picChg>
        <pc:picChg chg="add del">
          <ac:chgData name="san kaur" userId="ed1659939063ed99" providerId="Windows Live" clId="Web-{44BE8138-B9BA-46FA-B640-839A932BD9C0}" dt="2024-02-29T16:44:21.365" v="67"/>
          <ac:picMkLst>
            <pc:docMk/>
            <pc:sldMk cId="884465969" sldId="295"/>
            <ac:picMk id="38" creationId="{00B98862-BEE1-44FB-A335-A1B9106B445E}"/>
          </ac:picMkLst>
        </pc:picChg>
        <pc:picChg chg="add del">
          <ac:chgData name="san kaur" userId="ed1659939063ed99" providerId="Windows Live" clId="Web-{44BE8138-B9BA-46FA-B640-839A932BD9C0}" dt="2024-02-29T16:44:21.365" v="67"/>
          <ac:picMkLst>
            <pc:docMk/>
            <pc:sldMk cId="884465969" sldId="295"/>
            <ac:picMk id="40" creationId="{7185CF21-0594-48C0-9F3E-254D6BCE9D9B}"/>
          </ac:picMkLst>
        </pc:picChg>
        <pc:picChg chg="add del">
          <ac:chgData name="san kaur" userId="ed1659939063ed99" providerId="Windows Live" clId="Web-{44BE8138-B9BA-46FA-B640-839A932BD9C0}" dt="2024-02-29T16:45:13.132" v="69"/>
          <ac:picMkLst>
            <pc:docMk/>
            <pc:sldMk cId="884465969" sldId="295"/>
            <ac:picMk id="49" creationId="{2FA3880A-8D8F-466C-A4A1-F07BCDD3719C}"/>
          </ac:picMkLst>
        </pc:picChg>
        <pc:picChg chg="add del">
          <ac:chgData name="san kaur" userId="ed1659939063ed99" providerId="Windows Live" clId="Web-{44BE8138-B9BA-46FA-B640-839A932BD9C0}" dt="2024-02-29T16:45:13.132" v="69"/>
          <ac:picMkLst>
            <pc:docMk/>
            <pc:sldMk cId="884465969" sldId="295"/>
            <ac:picMk id="51" creationId="{3C0A64CB-20A1-4508-B568-284EB04F78EE}"/>
          </ac:picMkLst>
        </pc:picChg>
        <pc:picChg chg="add del">
          <ac:chgData name="san kaur" userId="ed1659939063ed99" providerId="Windows Live" clId="Web-{44BE8138-B9BA-46FA-B640-839A932BD9C0}" dt="2024-02-29T16:45:13.132" v="69"/>
          <ac:picMkLst>
            <pc:docMk/>
            <pc:sldMk cId="884465969" sldId="295"/>
            <ac:picMk id="65" creationId="{C6DFF5FD-BEF9-4B06-B7C2-58C5CFC92B34}"/>
          </ac:picMkLst>
        </pc:picChg>
        <pc:picChg chg="add del">
          <ac:chgData name="san kaur" userId="ed1659939063ed99" providerId="Windows Live" clId="Web-{44BE8138-B9BA-46FA-B640-839A932BD9C0}" dt="2024-02-29T16:45:13.132" v="69"/>
          <ac:picMkLst>
            <pc:docMk/>
            <pc:sldMk cId="884465969" sldId="295"/>
            <ac:picMk id="67" creationId="{C9A18D1D-88E7-41EF-892F-C99BDEEE5E78}"/>
          </ac:picMkLst>
        </pc:picChg>
        <pc:picChg chg="add">
          <ac:chgData name="san kaur" userId="ed1659939063ed99" providerId="Windows Live" clId="Web-{44BE8138-B9BA-46FA-B640-839A932BD9C0}" dt="2024-02-29T16:45:13.132" v="69"/>
          <ac:picMkLst>
            <pc:docMk/>
            <pc:sldMk cId="884465969" sldId="295"/>
            <ac:picMk id="80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45:13.132" v="69"/>
          <ac:picMkLst>
            <pc:docMk/>
            <pc:sldMk cId="884465969" sldId="295"/>
            <ac:picMk id="82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48:09.012" v="74"/>
        <pc:sldMkLst>
          <pc:docMk/>
          <pc:sldMk cId="3462387448" sldId="296"/>
        </pc:sldMkLst>
        <pc:spChg chg="add del mod">
          <ac:chgData name="san kaur" userId="ed1659939063ed99" providerId="Windows Live" clId="Web-{44BE8138-B9BA-46FA-B640-839A932BD9C0}" dt="2024-02-29T16:48:09.012" v="74"/>
          <ac:spMkLst>
            <pc:docMk/>
            <pc:sldMk cId="3462387448" sldId="296"/>
            <ac:spMk id="2" creationId="{66C0E95B-72B0-FAB5-FA6D-299A4C5DA297}"/>
          </ac:spMkLst>
        </pc:spChg>
        <pc:spChg chg="del mod">
          <ac:chgData name="san kaur" userId="ed1659939063ed99" providerId="Windows Live" clId="Web-{44BE8138-B9BA-46FA-B640-839A932BD9C0}" dt="2024-02-29T16:47:35.417" v="71"/>
          <ac:spMkLst>
            <pc:docMk/>
            <pc:sldMk cId="3462387448" sldId="296"/>
            <ac:spMk id="3" creationId="{55E02232-6E95-D3D1-712D-543E703B8992}"/>
          </ac:spMkLst>
        </pc:spChg>
        <pc:spChg chg="add del">
          <ac:chgData name="san kaur" userId="ed1659939063ed99" providerId="Windows Live" clId="Web-{44BE8138-B9BA-46FA-B640-839A932BD9C0}" dt="2024-02-29T16:48:09.012" v="74"/>
          <ac:spMkLst>
            <pc:docMk/>
            <pc:sldMk cId="3462387448" sldId="296"/>
            <ac:spMk id="8" creationId="{8F3CF990-ACB8-443A-BB74-D36EC8A00B02}"/>
          </ac:spMkLst>
        </pc:spChg>
        <pc:spChg chg="add del">
          <ac:chgData name="san kaur" userId="ed1659939063ed99" providerId="Windows Live" clId="Web-{44BE8138-B9BA-46FA-B640-839A932BD9C0}" dt="2024-02-29T16:48:09.012" v="74"/>
          <ac:spMkLst>
            <pc:docMk/>
            <pc:sldMk cId="3462387448" sldId="296"/>
            <ac:spMk id="14" creationId="{A0B5529D-5CAA-4BF2-B5C9-34705E7661F9}"/>
          </ac:spMkLst>
        </pc:spChg>
        <pc:spChg chg="add del">
          <ac:chgData name="san kaur" userId="ed1659939063ed99" providerId="Windows Live" clId="Web-{44BE8138-B9BA-46FA-B640-839A932BD9C0}" dt="2024-02-29T16:48:09.012" v="74"/>
          <ac:spMkLst>
            <pc:docMk/>
            <pc:sldMk cId="3462387448" sldId="296"/>
            <ac:spMk id="16" creationId="{FBD68200-BC03-4015-860B-CD5C30CD76B8}"/>
          </ac:spMkLst>
        </pc:spChg>
        <pc:spChg chg="add del">
          <ac:chgData name="san kaur" userId="ed1659939063ed99" providerId="Windows Live" clId="Web-{44BE8138-B9BA-46FA-B640-839A932BD9C0}" dt="2024-02-29T16:48:09.012" v="74"/>
          <ac:spMkLst>
            <pc:docMk/>
            <pc:sldMk cId="3462387448" sldId="296"/>
            <ac:spMk id="18" creationId="{332A6F87-AC28-4AA8-B8A6-AEBC67BD0D64}"/>
          </ac:spMkLst>
        </pc:spChg>
        <pc:spChg chg="add del">
          <ac:chgData name="san kaur" userId="ed1659939063ed99" providerId="Windows Live" clId="Web-{44BE8138-B9BA-46FA-B640-839A932BD9C0}" dt="2024-02-29T16:48:08.981" v="73"/>
          <ac:spMkLst>
            <pc:docMk/>
            <pc:sldMk cId="3462387448" sldId="296"/>
            <ac:spMk id="27" creationId="{355E0F90-3FFF-4E04-B3C8-3C969A415D9C}"/>
          </ac:spMkLst>
        </pc:spChg>
        <pc:spChg chg="add del">
          <ac:chgData name="san kaur" userId="ed1659939063ed99" providerId="Windows Live" clId="Web-{44BE8138-B9BA-46FA-B640-839A932BD9C0}" dt="2024-02-29T16:48:08.981" v="73"/>
          <ac:spMkLst>
            <pc:docMk/>
            <pc:sldMk cId="3462387448" sldId="296"/>
            <ac:spMk id="29" creationId="{EC63A4EF-A033-4ED0-9EB6-6E1A8D264FE7}"/>
          </ac:spMkLst>
        </pc:spChg>
        <pc:spChg chg="add del">
          <ac:chgData name="san kaur" userId="ed1659939063ed99" providerId="Windows Live" clId="Web-{44BE8138-B9BA-46FA-B640-839A932BD9C0}" dt="2024-02-29T16:48:08.981" v="73"/>
          <ac:spMkLst>
            <pc:docMk/>
            <pc:sldMk cId="3462387448" sldId="296"/>
            <ac:spMk id="31" creationId="{964965EE-80F2-417F-9652-5BFF14DA7CDD}"/>
          </ac:spMkLst>
        </pc:spChg>
        <pc:spChg chg="add del">
          <ac:chgData name="san kaur" userId="ed1659939063ed99" providerId="Windows Live" clId="Web-{44BE8138-B9BA-46FA-B640-839A932BD9C0}" dt="2024-02-29T16:48:08.981" v="73"/>
          <ac:spMkLst>
            <pc:docMk/>
            <pc:sldMk cId="3462387448" sldId="296"/>
            <ac:spMk id="33" creationId="{AA3C9611-CFD7-4C23-A8F2-00E7865A5D02}"/>
          </ac:spMkLst>
        </pc:spChg>
        <pc:spChg chg="add del">
          <ac:chgData name="san kaur" userId="ed1659939063ed99" providerId="Windows Live" clId="Web-{44BE8138-B9BA-46FA-B640-839A932BD9C0}" dt="2024-02-29T16:48:08.981" v="73"/>
          <ac:spMkLst>
            <pc:docMk/>
            <pc:sldMk cId="3462387448" sldId="296"/>
            <ac:spMk id="35" creationId="{71E1850B-81EE-4905-9A6F-BDF593EC7713}"/>
          </ac:spMkLst>
        </pc:spChg>
        <pc:spChg chg="add del">
          <ac:chgData name="san kaur" userId="ed1659939063ed99" providerId="Windows Live" clId="Web-{44BE8138-B9BA-46FA-B640-839A932BD9C0}" dt="2024-02-29T16:48:08.981" v="73"/>
          <ac:spMkLst>
            <pc:docMk/>
            <pc:sldMk cId="3462387448" sldId="296"/>
            <ac:spMk id="37" creationId="{FA250539-5364-4CFC-82C6-D791BC0C8802}"/>
          </ac:spMkLst>
        </pc:spChg>
        <pc:spChg chg="add">
          <ac:chgData name="san kaur" userId="ed1659939063ed99" providerId="Windows Live" clId="Web-{44BE8138-B9BA-46FA-B640-839A932BD9C0}" dt="2024-02-29T16:48:09.012" v="74"/>
          <ac:spMkLst>
            <pc:docMk/>
            <pc:sldMk cId="3462387448" sldId="296"/>
            <ac:spMk id="41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48:09.012" v="74"/>
          <ac:spMkLst>
            <pc:docMk/>
            <pc:sldMk cId="3462387448" sldId="296"/>
            <ac:spMk id="42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48:09.012" v="74"/>
          <ac:spMkLst>
            <pc:docMk/>
            <pc:sldMk cId="3462387448" sldId="296"/>
            <ac:spMk id="43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48:09.012" v="74"/>
          <ac:spMkLst>
            <pc:docMk/>
            <pc:sldMk cId="3462387448" sldId="296"/>
            <ac:spMk id="44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48:09.012" v="74"/>
          <ac:picMkLst>
            <pc:docMk/>
            <pc:sldMk cId="3462387448" sldId="296"/>
            <ac:picMk id="4" creationId="{24E62C96-5BA3-2E62-DAE9-C1FC9FF8AE9E}"/>
          </ac:picMkLst>
        </pc:picChg>
        <pc:picChg chg="add del">
          <ac:chgData name="san kaur" userId="ed1659939063ed99" providerId="Windows Live" clId="Web-{44BE8138-B9BA-46FA-B640-839A932BD9C0}" dt="2024-02-29T16:48:09.012" v="74"/>
          <ac:picMkLst>
            <pc:docMk/>
            <pc:sldMk cId="3462387448" sldId="296"/>
            <ac:picMk id="10" creationId="{00B98862-BEE1-44FB-A335-A1B9106B445E}"/>
          </ac:picMkLst>
        </pc:picChg>
        <pc:picChg chg="add del">
          <ac:chgData name="san kaur" userId="ed1659939063ed99" providerId="Windows Live" clId="Web-{44BE8138-B9BA-46FA-B640-839A932BD9C0}" dt="2024-02-29T16:48:09.012" v="74"/>
          <ac:picMkLst>
            <pc:docMk/>
            <pc:sldMk cId="3462387448" sldId="296"/>
            <ac:picMk id="12" creationId="{7185CF21-0594-48C0-9F3E-254D6BCE9D9B}"/>
          </ac:picMkLst>
        </pc:picChg>
        <pc:picChg chg="add del">
          <ac:chgData name="san kaur" userId="ed1659939063ed99" providerId="Windows Live" clId="Web-{44BE8138-B9BA-46FA-B640-839A932BD9C0}" dt="2024-02-29T16:48:08.981" v="73"/>
          <ac:picMkLst>
            <pc:docMk/>
            <pc:sldMk cId="3462387448" sldId="296"/>
            <ac:picMk id="23" creationId="{722F0272-3878-4604-AA91-01CA8F08DEF5}"/>
          </ac:picMkLst>
        </pc:picChg>
        <pc:picChg chg="add del">
          <ac:chgData name="san kaur" userId="ed1659939063ed99" providerId="Windows Live" clId="Web-{44BE8138-B9BA-46FA-B640-839A932BD9C0}" dt="2024-02-29T16:48:08.981" v="73"/>
          <ac:picMkLst>
            <pc:docMk/>
            <pc:sldMk cId="3462387448" sldId="296"/>
            <ac:picMk id="25" creationId="{1F60EAEC-22E3-4448-8F0A-9ADAA793A95E}"/>
          </ac:picMkLst>
        </pc:picChg>
        <pc:picChg chg="add">
          <ac:chgData name="san kaur" userId="ed1659939063ed99" providerId="Windows Live" clId="Web-{44BE8138-B9BA-46FA-B640-839A932BD9C0}" dt="2024-02-29T16:48:09.012" v="74"/>
          <ac:picMkLst>
            <pc:docMk/>
            <pc:sldMk cId="3462387448" sldId="296"/>
            <ac:picMk id="39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48:09.012" v="74"/>
          <ac:picMkLst>
            <pc:docMk/>
            <pc:sldMk cId="3462387448" sldId="296"/>
            <ac:picMk id="40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50:38.876" v="77"/>
        <pc:sldMkLst>
          <pc:docMk/>
          <pc:sldMk cId="3438455308" sldId="297"/>
        </pc:sldMkLst>
        <pc:spChg chg="del">
          <ac:chgData name="san kaur" userId="ed1659939063ed99" providerId="Windows Live" clId="Web-{44BE8138-B9BA-46FA-B640-839A932BD9C0}" dt="2024-02-29T16:50:38.876" v="77"/>
          <ac:spMkLst>
            <pc:docMk/>
            <pc:sldMk cId="3438455308" sldId="297"/>
            <ac:spMk id="2" creationId="{82F41363-B88A-4B42-56C0-967F8575632F}"/>
          </ac:spMkLst>
        </pc:spChg>
        <pc:spChg chg="del">
          <ac:chgData name="san kaur" userId="ed1659939063ed99" providerId="Windows Live" clId="Web-{44BE8138-B9BA-46FA-B640-839A932BD9C0}" dt="2024-02-29T16:50:30.594" v="76"/>
          <ac:spMkLst>
            <pc:docMk/>
            <pc:sldMk cId="3438455308" sldId="297"/>
            <ac:spMk id="3" creationId="{CADD75BD-1C31-5A81-45C5-38A0F2E00241}"/>
          </ac:spMkLst>
        </pc:spChg>
        <pc:spChg chg="add">
          <ac:chgData name="san kaur" userId="ed1659939063ed99" providerId="Windows Live" clId="Web-{44BE8138-B9BA-46FA-B640-839A932BD9C0}" dt="2024-02-29T16:50:38.876" v="77"/>
          <ac:spMkLst>
            <pc:docMk/>
            <pc:sldMk cId="3438455308" sldId="297"/>
            <ac:spMk id="13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50:38.876" v="77"/>
          <ac:spMkLst>
            <pc:docMk/>
            <pc:sldMk cId="3438455308" sldId="297"/>
            <ac:spMk id="15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50:38.876" v="77"/>
          <ac:spMkLst>
            <pc:docMk/>
            <pc:sldMk cId="3438455308" sldId="297"/>
            <ac:spMk id="1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50:38.876" v="77"/>
          <ac:spMkLst>
            <pc:docMk/>
            <pc:sldMk cId="3438455308" sldId="297"/>
            <ac:spMk id="19" creationId="{AA3C9611-CFD7-4C23-A8F2-00E7865A5D02}"/>
          </ac:spMkLst>
        </pc:spChg>
        <pc:spChg chg="add">
          <ac:chgData name="san kaur" userId="ed1659939063ed99" providerId="Windows Live" clId="Web-{44BE8138-B9BA-46FA-B640-839A932BD9C0}" dt="2024-02-29T16:50:38.876" v="77"/>
          <ac:spMkLst>
            <pc:docMk/>
            <pc:sldMk cId="3438455308" sldId="297"/>
            <ac:spMk id="21" creationId="{71E1850B-81EE-4905-9A6F-BDF593EC7713}"/>
          </ac:spMkLst>
        </pc:spChg>
        <pc:spChg chg="add">
          <ac:chgData name="san kaur" userId="ed1659939063ed99" providerId="Windows Live" clId="Web-{44BE8138-B9BA-46FA-B640-839A932BD9C0}" dt="2024-02-29T16:50:38.876" v="77"/>
          <ac:spMkLst>
            <pc:docMk/>
            <pc:sldMk cId="3438455308" sldId="297"/>
            <ac:spMk id="23" creationId="{FA250539-5364-4CFC-82C6-D791BC0C8802}"/>
          </ac:spMkLst>
        </pc:spChg>
        <pc:picChg chg="add mod ord">
          <ac:chgData name="san kaur" userId="ed1659939063ed99" providerId="Windows Live" clId="Web-{44BE8138-B9BA-46FA-B640-839A932BD9C0}" dt="2024-02-29T16:50:38.876" v="77"/>
          <ac:picMkLst>
            <pc:docMk/>
            <pc:sldMk cId="3438455308" sldId="297"/>
            <ac:picMk id="4" creationId="{3F41E5F5-E8D4-AABC-C8DA-E0E201BEF9F2}"/>
          </ac:picMkLst>
        </pc:picChg>
        <pc:picChg chg="add">
          <ac:chgData name="san kaur" userId="ed1659939063ed99" providerId="Windows Live" clId="Web-{44BE8138-B9BA-46FA-B640-839A932BD9C0}" dt="2024-02-29T16:50:38.876" v="77"/>
          <ac:picMkLst>
            <pc:docMk/>
            <pc:sldMk cId="3438455308" sldId="297"/>
            <ac:picMk id="9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50:38.876" v="77"/>
          <ac:picMkLst>
            <pc:docMk/>
            <pc:sldMk cId="3438455308" sldId="297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53:53.787" v="85"/>
        <pc:sldMkLst>
          <pc:docMk/>
          <pc:sldMk cId="3782813928" sldId="298"/>
        </pc:sldMkLst>
        <pc:spChg chg="del mod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2" creationId="{3280FBBE-B55B-0652-B5C1-062B96C8A3FB}"/>
          </ac:spMkLst>
        </pc:spChg>
        <pc:spChg chg="add del">
          <ac:chgData name="san kaur" userId="ed1659939063ed99" providerId="Windows Live" clId="Web-{44BE8138-B9BA-46FA-B640-839A932BD9C0}" dt="2024-02-29T16:53:19.177" v="83"/>
          <ac:spMkLst>
            <pc:docMk/>
            <pc:sldMk cId="3782813928" sldId="298"/>
            <ac:spMk id="3" creationId="{DDF7E0AD-4244-5BCE-0163-327E75DA6592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12" creationId="{7BA5DE79-30D1-4A10-8DB9-0A6E523A9723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14" creationId="{9ABD0D63-D23F-4AE7-8270-4185EF9C1C25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16" creationId="{72168E9E-94E9-4BE3-B88C-C8A468117753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18" creationId="{12107AC1-AA0D-4097-B03D-FD3C632AB886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20" creationId="{7C8D231A-EC46-4736-B00F-76D307082204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22" creationId="{8F3CF990-ACB8-443A-BB74-D36EC8A00B02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26" creationId="{65F94F98-3A57-49AA-838E-91AAF600B6EE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30" creationId="{A0B5529D-5CAA-4BF2-B5C9-34705E7661F9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32" creationId="{FBD68200-BC03-4015-860B-CD5C30CD76B8}"/>
          </ac:spMkLst>
        </pc:spChg>
        <pc:spChg chg="add del">
          <ac:chgData name="san kaur" userId="ed1659939063ed99" providerId="Windows Live" clId="Web-{44BE8138-B9BA-46FA-B640-839A932BD9C0}" dt="2024-02-29T16:53:15.396" v="80"/>
          <ac:spMkLst>
            <pc:docMk/>
            <pc:sldMk cId="3782813928" sldId="298"/>
            <ac:spMk id="34" creationId="{332A6F87-AC28-4AA8-B8A6-AEBC67BD0D64}"/>
          </ac:spMkLst>
        </pc:spChg>
        <pc:spChg chg="add del">
          <ac:chgData name="san kaur" userId="ed1659939063ed99" providerId="Windows Live" clId="Web-{44BE8138-B9BA-46FA-B640-839A932BD9C0}" dt="2024-02-29T16:53:19.130" v="82"/>
          <ac:spMkLst>
            <pc:docMk/>
            <pc:sldMk cId="3782813928" sldId="298"/>
            <ac:spMk id="38" creationId="{7BA5DE79-30D1-4A10-8DB9-0A6E523A9723}"/>
          </ac:spMkLst>
        </pc:spChg>
        <pc:spChg chg="add del">
          <ac:chgData name="san kaur" userId="ed1659939063ed99" providerId="Windows Live" clId="Web-{44BE8138-B9BA-46FA-B640-839A932BD9C0}" dt="2024-02-29T16:53:19.130" v="82"/>
          <ac:spMkLst>
            <pc:docMk/>
            <pc:sldMk cId="3782813928" sldId="298"/>
            <ac:spMk id="39" creationId="{9ABD0D63-D23F-4AE7-8270-4185EF9C1C25}"/>
          </ac:spMkLst>
        </pc:spChg>
        <pc:spChg chg="add del">
          <ac:chgData name="san kaur" userId="ed1659939063ed99" providerId="Windows Live" clId="Web-{44BE8138-B9BA-46FA-B640-839A932BD9C0}" dt="2024-02-29T16:53:19.130" v="82"/>
          <ac:spMkLst>
            <pc:docMk/>
            <pc:sldMk cId="3782813928" sldId="298"/>
            <ac:spMk id="40" creationId="{72168E9E-94E9-4BE3-B88C-C8A468117753}"/>
          </ac:spMkLst>
        </pc:spChg>
        <pc:spChg chg="add del">
          <ac:chgData name="san kaur" userId="ed1659939063ed99" providerId="Windows Live" clId="Web-{44BE8138-B9BA-46FA-B640-839A932BD9C0}" dt="2024-02-29T16:53:19.130" v="82"/>
          <ac:spMkLst>
            <pc:docMk/>
            <pc:sldMk cId="3782813928" sldId="298"/>
            <ac:spMk id="41" creationId="{12107AC1-AA0D-4097-B03D-FD3C632AB886}"/>
          </ac:spMkLst>
        </pc:spChg>
        <pc:spChg chg="add del">
          <ac:chgData name="san kaur" userId="ed1659939063ed99" providerId="Windows Live" clId="Web-{44BE8138-B9BA-46FA-B640-839A932BD9C0}" dt="2024-02-29T16:53:19.130" v="82"/>
          <ac:spMkLst>
            <pc:docMk/>
            <pc:sldMk cId="3782813928" sldId="298"/>
            <ac:spMk id="42" creationId="{7C8D231A-EC46-4736-B00F-76D307082204}"/>
          </ac:spMkLst>
        </pc:spChg>
        <pc:spChg chg="add del">
          <ac:chgData name="san kaur" userId="ed1659939063ed99" providerId="Windows Live" clId="Web-{44BE8138-B9BA-46FA-B640-839A932BD9C0}" dt="2024-02-29T16:53:19.130" v="82"/>
          <ac:spMkLst>
            <pc:docMk/>
            <pc:sldMk cId="3782813928" sldId="298"/>
            <ac:spMk id="43" creationId="{92806DFD-E192-42CC-B190-3C4C95B8FF4E}"/>
          </ac:spMkLst>
        </pc:spChg>
        <pc:spChg chg="add del">
          <ac:chgData name="san kaur" userId="ed1659939063ed99" providerId="Windows Live" clId="Web-{44BE8138-B9BA-46FA-B640-839A932BD9C0}" dt="2024-02-29T16:53:19.130" v="82"/>
          <ac:spMkLst>
            <pc:docMk/>
            <pc:sldMk cId="3782813928" sldId="298"/>
            <ac:spMk id="44" creationId="{558A0B6A-DEC0-46AC-8D12-B6E45FCD1EA2}"/>
          </ac:spMkLst>
        </pc:spChg>
        <pc:spChg chg="add del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47" creationId="{8F3CF990-ACB8-443A-BB74-D36EC8A00B02}"/>
          </ac:spMkLst>
        </pc:spChg>
        <pc:spChg chg="add del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48" creationId="{2601900C-265D-4146-A578-477541E3DF28}"/>
          </ac:spMkLst>
        </pc:spChg>
        <pc:spChg chg="add del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50" creationId="{65F94F98-3A57-49AA-838E-91AAF600B6EE}"/>
          </ac:spMkLst>
        </pc:spChg>
        <pc:spChg chg="add del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52" creationId="{41F8C064-2DC5-4758-B49C-76BFF64052AF}"/>
          </ac:spMkLst>
        </pc:spChg>
        <pc:spChg chg="add del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53" creationId="{FBD68200-BC03-4015-860B-CD5C30CD76B8}"/>
          </ac:spMkLst>
        </pc:spChg>
        <pc:spChg chg="add del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54" creationId="{A0B5529D-5CAA-4BF2-B5C9-34705E7661F9}"/>
          </ac:spMkLst>
        </pc:spChg>
        <pc:spChg chg="add del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55" creationId="{332A6F87-AC28-4AA8-B8A6-AEBC67BD0D64}"/>
          </ac:spMkLst>
        </pc:spChg>
        <pc:spChg chg="add del">
          <ac:chgData name="san kaur" userId="ed1659939063ed99" providerId="Windows Live" clId="Web-{44BE8138-B9BA-46FA-B640-839A932BD9C0}" dt="2024-02-29T16:53:46.506" v="84"/>
          <ac:spMkLst>
            <pc:docMk/>
            <pc:sldMk cId="3782813928" sldId="298"/>
            <ac:spMk id="56" creationId="{DDF7E0AD-4244-5BCE-0163-327E75DA6592}"/>
          </ac:spMkLst>
        </pc:spChg>
        <pc:spChg chg="add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64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66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68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53:53.787" v="85"/>
          <ac:spMkLst>
            <pc:docMk/>
            <pc:sldMk cId="3782813928" sldId="298"/>
            <ac:spMk id="70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53:53.787" v="85"/>
          <ac:picMkLst>
            <pc:docMk/>
            <pc:sldMk cId="3782813928" sldId="298"/>
            <ac:picMk id="4" creationId="{11169AA8-2D0F-3155-7921-BF6A716A8FDC}"/>
          </ac:picMkLst>
        </pc:picChg>
        <pc:picChg chg="add del">
          <ac:chgData name="san kaur" userId="ed1659939063ed99" providerId="Windows Live" clId="Web-{44BE8138-B9BA-46FA-B640-839A932BD9C0}" dt="2024-02-29T16:53:15.396" v="80"/>
          <ac:picMkLst>
            <pc:docMk/>
            <pc:sldMk cId="3782813928" sldId="298"/>
            <ac:picMk id="8" creationId="{3DBBA26C-89C3-411F-9753-606A413F89AF}"/>
          </ac:picMkLst>
        </pc:picChg>
        <pc:picChg chg="add del">
          <ac:chgData name="san kaur" userId="ed1659939063ed99" providerId="Windows Live" clId="Web-{44BE8138-B9BA-46FA-B640-839A932BD9C0}" dt="2024-02-29T16:53:15.396" v="80"/>
          <ac:picMkLst>
            <pc:docMk/>
            <pc:sldMk cId="3782813928" sldId="298"/>
            <ac:picMk id="10" creationId="{EEAD2215-6311-4D1C-B6B5-F57CB6BFCBCA}"/>
          </ac:picMkLst>
        </pc:picChg>
        <pc:picChg chg="add del">
          <ac:chgData name="san kaur" userId="ed1659939063ed99" providerId="Windows Live" clId="Web-{44BE8138-B9BA-46FA-B640-839A932BD9C0}" dt="2024-02-29T16:53:15.396" v="80"/>
          <ac:picMkLst>
            <pc:docMk/>
            <pc:sldMk cId="3782813928" sldId="298"/>
            <ac:picMk id="24" creationId="{00B98862-BEE1-44FB-A335-A1B9106B445E}"/>
          </ac:picMkLst>
        </pc:picChg>
        <pc:picChg chg="add del">
          <ac:chgData name="san kaur" userId="ed1659939063ed99" providerId="Windows Live" clId="Web-{44BE8138-B9BA-46FA-B640-839A932BD9C0}" dt="2024-02-29T16:53:15.396" v="80"/>
          <ac:picMkLst>
            <pc:docMk/>
            <pc:sldMk cId="3782813928" sldId="298"/>
            <ac:picMk id="28" creationId="{7185CF21-0594-48C0-9F3E-254D6BCE9D9B}"/>
          </ac:picMkLst>
        </pc:picChg>
        <pc:picChg chg="add del">
          <ac:chgData name="san kaur" userId="ed1659939063ed99" providerId="Windows Live" clId="Web-{44BE8138-B9BA-46FA-B640-839A932BD9C0}" dt="2024-02-29T16:53:19.130" v="82"/>
          <ac:picMkLst>
            <pc:docMk/>
            <pc:sldMk cId="3782813928" sldId="298"/>
            <ac:picMk id="36" creationId="{3DBBA26C-89C3-411F-9753-606A413F89AF}"/>
          </ac:picMkLst>
        </pc:picChg>
        <pc:picChg chg="add del">
          <ac:chgData name="san kaur" userId="ed1659939063ed99" providerId="Windows Live" clId="Web-{44BE8138-B9BA-46FA-B640-839A932BD9C0}" dt="2024-02-29T16:53:19.130" v="82"/>
          <ac:picMkLst>
            <pc:docMk/>
            <pc:sldMk cId="3782813928" sldId="298"/>
            <ac:picMk id="37" creationId="{EEAD2215-6311-4D1C-B6B5-F57CB6BFCBCA}"/>
          </ac:picMkLst>
        </pc:picChg>
        <pc:picChg chg="add del">
          <ac:chgData name="san kaur" userId="ed1659939063ed99" providerId="Windows Live" clId="Web-{44BE8138-B9BA-46FA-B640-839A932BD9C0}" dt="2024-02-29T16:53:19.130" v="82"/>
          <ac:picMkLst>
            <pc:docMk/>
            <pc:sldMk cId="3782813928" sldId="298"/>
            <ac:picMk id="45" creationId="{8C1A506D-EB69-4549-9782-F0EBB2A9AE9C}"/>
          </ac:picMkLst>
        </pc:picChg>
        <pc:picChg chg="add del">
          <ac:chgData name="san kaur" userId="ed1659939063ed99" providerId="Windows Live" clId="Web-{44BE8138-B9BA-46FA-B640-839A932BD9C0}" dt="2024-02-29T16:53:53.787" v="85"/>
          <ac:picMkLst>
            <pc:docMk/>
            <pc:sldMk cId="3782813928" sldId="298"/>
            <ac:picMk id="49" creationId="{00B98862-BEE1-44FB-A335-A1B9106B445E}"/>
          </ac:picMkLst>
        </pc:picChg>
        <pc:picChg chg="add del">
          <ac:chgData name="san kaur" userId="ed1659939063ed99" providerId="Windows Live" clId="Web-{44BE8138-B9BA-46FA-B640-839A932BD9C0}" dt="2024-02-29T16:53:53.787" v="85"/>
          <ac:picMkLst>
            <pc:docMk/>
            <pc:sldMk cId="3782813928" sldId="298"/>
            <ac:picMk id="51" creationId="{7185CF21-0594-48C0-9F3E-254D6BCE9D9B}"/>
          </ac:picMkLst>
        </pc:picChg>
        <pc:picChg chg="add">
          <ac:chgData name="san kaur" userId="ed1659939063ed99" providerId="Windows Live" clId="Web-{44BE8138-B9BA-46FA-B640-839A932BD9C0}" dt="2024-02-29T16:53:53.787" v="85"/>
          <ac:picMkLst>
            <pc:docMk/>
            <pc:sldMk cId="3782813928" sldId="298"/>
            <ac:picMk id="60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53:53.787" v="85"/>
          <ac:picMkLst>
            <pc:docMk/>
            <pc:sldMk cId="3782813928" sldId="298"/>
            <ac:picMk id="62" creationId="{1F60EAEC-22E3-4448-8F0A-9ADAA793A95E}"/>
          </ac:picMkLst>
        </pc:picChg>
      </pc:sldChg>
      <pc:sldChg chg="addSp delSp modSp new mod setBg setClrOvrMap">
        <pc:chgData name="san kaur" userId="ed1659939063ed99" providerId="Windows Live" clId="Web-{44BE8138-B9BA-46FA-B640-839A932BD9C0}" dt="2024-02-29T16:56:27.401" v="115"/>
        <pc:sldMkLst>
          <pc:docMk/>
          <pc:sldMk cId="3369593980" sldId="299"/>
        </pc:sldMkLst>
        <pc:spChg chg="mo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2" creationId="{A86935D9-B8EC-7DEF-48B8-C34733B3CFBD}"/>
          </ac:spMkLst>
        </pc:spChg>
        <pc:spChg chg="del mod">
          <ac:chgData name="san kaur" userId="ed1659939063ed99" providerId="Windows Live" clId="Web-{44BE8138-B9BA-46FA-B640-839A932BD9C0}" dt="2024-02-29T16:55:25.884" v="91"/>
          <ac:spMkLst>
            <pc:docMk/>
            <pc:sldMk cId="3369593980" sldId="299"/>
            <ac:spMk id="3" creationId="{5E67BFB4-B8DF-1864-838F-A3EC847F80A5}"/>
          </ac:spMkLst>
        </pc:spChg>
        <pc:spChg chg="add del">
          <ac:chgData name="san kaur" userId="ed1659939063ed99" providerId="Windows Live" clId="Web-{44BE8138-B9BA-46FA-B640-839A932BD9C0}" dt="2024-02-29T16:55:11.993" v="88"/>
          <ac:spMkLst>
            <pc:docMk/>
            <pc:sldMk cId="3369593980" sldId="299"/>
            <ac:spMk id="8" creationId="{D0BE3D13-5BE5-4B05-AFCF-2A2E059D29F8}"/>
          </ac:spMkLst>
        </pc:spChg>
        <pc:spChg chg="add del">
          <ac:chgData name="san kaur" userId="ed1659939063ed99" providerId="Windows Live" clId="Web-{44BE8138-B9BA-46FA-B640-839A932BD9C0}" dt="2024-02-29T16:55:11.993" v="88"/>
          <ac:spMkLst>
            <pc:docMk/>
            <pc:sldMk cId="3369593980" sldId="299"/>
            <ac:spMk id="10" creationId="{76562092-3AA7-4EF0-9007-C44F879A1308}"/>
          </ac:spMkLst>
        </pc:spChg>
        <pc:spChg chg="add del">
          <ac:chgData name="san kaur" userId="ed1659939063ed99" providerId="Windows Live" clId="Web-{44BE8138-B9BA-46FA-B640-839A932BD9C0}" dt="2024-02-29T16:55:11.993" v="88"/>
          <ac:spMkLst>
            <pc:docMk/>
            <pc:sldMk cId="3369593980" sldId="299"/>
            <ac:spMk id="12" creationId="{1AC85C80-0175-4214-A13D-03C224658C16}"/>
          </ac:spMkLst>
        </pc:spChg>
        <pc:spChg chg="add del">
          <ac:chgData name="san kaur" userId="ed1659939063ed99" providerId="Windows Live" clId="Web-{44BE8138-B9BA-46FA-B640-839A932BD9C0}" dt="2024-02-29T16:55:25.852" v="90"/>
          <ac:spMkLst>
            <pc:docMk/>
            <pc:sldMk cId="3369593980" sldId="299"/>
            <ac:spMk id="16" creationId="{AC1E939A-6A69-42AE-8471-3AD3A74AD78A}"/>
          </ac:spMkLst>
        </pc:spChg>
        <pc:spChg chg="add del">
          <ac:chgData name="san kaur" userId="ed1659939063ed99" providerId="Windows Live" clId="Web-{44BE8138-B9BA-46FA-B640-839A932BD9C0}" dt="2024-02-29T16:55:25.852" v="90"/>
          <ac:spMkLst>
            <pc:docMk/>
            <pc:sldMk cId="3369593980" sldId="299"/>
            <ac:spMk id="17" creationId="{441B7737-E3D8-47F4-8B54-7529C7A83642}"/>
          </ac:spMkLst>
        </pc:spChg>
        <pc:spChg chg="add del">
          <ac:chgData name="san kaur" userId="ed1659939063ed99" providerId="Windows Live" clId="Web-{44BE8138-B9BA-46FA-B640-839A932BD9C0}" dt="2024-02-29T16:55:25.852" v="90"/>
          <ac:spMkLst>
            <pc:docMk/>
            <pc:sldMk cId="3369593980" sldId="299"/>
            <ac:spMk id="18" creationId="{A0B5529D-5CAA-4BF2-B5C9-34705E7661F9}"/>
          </ac:spMkLst>
        </pc:spChg>
        <pc:spChg chg="add del">
          <ac:chgData name="san kaur" userId="ed1659939063ed99" providerId="Windows Live" clId="Web-{44BE8138-B9BA-46FA-B640-839A932BD9C0}" dt="2024-02-29T16:55:25.852" v="90"/>
          <ac:spMkLst>
            <pc:docMk/>
            <pc:sldMk cId="3369593980" sldId="299"/>
            <ac:spMk id="19" creationId="{5CDAD12E-853D-4E20-9104-7129A3BF0D47}"/>
          </ac:spMkLst>
        </pc:spChg>
        <pc:spChg chg="add del">
          <ac:chgData name="san kaur" userId="ed1659939063ed99" providerId="Windows Live" clId="Web-{44BE8138-B9BA-46FA-B640-839A932BD9C0}" dt="2024-02-29T16:55:25.852" v="90"/>
          <ac:spMkLst>
            <pc:docMk/>
            <pc:sldMk cId="3369593980" sldId="299"/>
            <ac:spMk id="20" creationId="{92255F51-A06E-404D-AE04-D9590EAC83EC}"/>
          </ac:spMkLst>
        </pc:spChg>
        <pc:spChg chg="add del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24" creationId="{1AC85C80-0175-4214-A13D-03C224658C16}"/>
          </ac:spMkLst>
        </pc:spChg>
        <pc:spChg chg="add del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28" creationId="{76562092-3AA7-4EF0-9007-C44F879A1308}"/>
          </ac:spMkLst>
        </pc:spChg>
        <pc:spChg chg="add del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29" creationId="{7BA5DE79-30D1-4A10-8DB9-0A6E523A9723}"/>
          </ac:spMkLst>
        </pc:spChg>
        <pc:spChg chg="add del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30" creationId="{2663C086-1480-4E81-BD6F-3E43A4C38C62}"/>
          </ac:spMkLst>
        </pc:spChg>
        <pc:spChg chg="add del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31" creationId="{9ABD0D63-D23F-4AE7-8270-4185EF9C1C25}"/>
          </ac:spMkLst>
        </pc:spChg>
        <pc:spChg chg="add del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32" creationId="{72168E9E-94E9-4BE3-B88C-C8A468117753}"/>
          </ac:spMkLst>
        </pc:spChg>
        <pc:spChg chg="add del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33" creationId="{12107AC1-AA0D-4097-B03D-FD3C632AB886}"/>
          </ac:spMkLst>
        </pc:spChg>
        <pc:spChg chg="add del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34" creationId="{7C8D231A-EC46-4736-B00F-76D307082204}"/>
          </ac:spMkLst>
        </pc:spChg>
        <pc:spChg chg="add del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35" creationId="{D0BE3D13-5BE5-4B05-AFCF-2A2E059D29F8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44" creationId="{7BA5DE79-30D1-4A10-8DB9-0A6E523A9723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46" creationId="{9ABD0D63-D23F-4AE7-8270-4185EF9C1C25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48" creationId="{72168E9E-94E9-4BE3-B88C-C8A468117753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50" creationId="{12107AC1-AA0D-4097-B03D-FD3C632AB886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52" creationId="{7C8D231A-EC46-4736-B00F-76D307082204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54" creationId="{8F3CF990-ACB8-443A-BB74-D36EC8A00B02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58" creationId="{65F94F98-3A57-49AA-838E-91AAF600B6EE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62" creationId="{A0B5529D-5CAA-4BF2-B5C9-34705E7661F9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64" creationId="{FBD68200-BC03-4015-860B-CD5C30CD76B8}"/>
          </ac:spMkLst>
        </pc:spChg>
        <pc:spChg chg="add">
          <ac:chgData name="san kaur" userId="ed1659939063ed99" providerId="Windows Live" clId="Web-{44BE8138-B9BA-46FA-B640-839A932BD9C0}" dt="2024-02-29T16:56:27.401" v="115"/>
          <ac:spMkLst>
            <pc:docMk/>
            <pc:sldMk cId="3369593980" sldId="299"/>
            <ac:spMk id="66" creationId="{332A6F87-AC28-4AA8-B8A6-AEBC67BD0D64}"/>
          </ac:spMkLst>
        </pc:spChg>
        <pc:picChg chg="add del">
          <ac:chgData name="san kaur" userId="ed1659939063ed99" providerId="Windows Live" clId="Web-{44BE8138-B9BA-46FA-B640-839A932BD9C0}" dt="2024-02-29T16:55:11.993" v="88"/>
          <ac:picMkLst>
            <pc:docMk/>
            <pc:sldMk cId="3369593980" sldId="299"/>
            <ac:picMk id="14" creationId="{E60B620B-3E81-4075-BC12-D4FB3E299C70}"/>
          </ac:picMkLst>
        </pc:picChg>
        <pc:picChg chg="add del">
          <ac:chgData name="san kaur" userId="ed1659939063ed99" providerId="Windows Live" clId="Web-{44BE8138-B9BA-46FA-B640-839A932BD9C0}" dt="2024-02-29T16:55:25.852" v="90"/>
          <ac:picMkLst>
            <pc:docMk/>
            <pc:sldMk cId="3369593980" sldId="299"/>
            <ac:picMk id="21" creationId="{3DA59AFC-4552-4608-9A63-AFBBC2C02976}"/>
          </ac:picMkLst>
        </pc:picChg>
        <pc:picChg chg="add del">
          <ac:chgData name="san kaur" userId="ed1659939063ed99" providerId="Windows Live" clId="Web-{44BE8138-B9BA-46FA-B640-839A932BD9C0}" dt="2024-02-29T16:55:25.852" v="90"/>
          <ac:picMkLst>
            <pc:docMk/>
            <pc:sldMk cId="3369593980" sldId="299"/>
            <ac:picMk id="22" creationId="{7185CF21-0594-48C0-9F3E-254D6BCE9D9B}"/>
          </ac:picMkLst>
        </pc:picChg>
        <pc:picChg chg="add del">
          <ac:chgData name="san kaur" userId="ed1659939063ed99" providerId="Windows Live" clId="Web-{44BE8138-B9BA-46FA-B640-839A932BD9C0}" dt="2024-02-29T16:56:27.401" v="115"/>
          <ac:picMkLst>
            <pc:docMk/>
            <pc:sldMk cId="3369593980" sldId="299"/>
            <ac:picMk id="25" creationId="{3DBBA26C-89C3-411F-9753-606A413F89AF}"/>
          </ac:picMkLst>
        </pc:picChg>
        <pc:picChg chg="add del">
          <ac:chgData name="san kaur" userId="ed1659939063ed99" providerId="Windows Live" clId="Web-{44BE8138-B9BA-46FA-B640-839A932BD9C0}" dt="2024-02-29T16:56:27.401" v="115"/>
          <ac:picMkLst>
            <pc:docMk/>
            <pc:sldMk cId="3369593980" sldId="299"/>
            <ac:picMk id="26" creationId="{15ADB788-8569-409E-862D-665AD53C9904}"/>
          </ac:picMkLst>
        </pc:picChg>
        <pc:picChg chg="add del">
          <ac:chgData name="san kaur" userId="ed1659939063ed99" providerId="Windows Live" clId="Web-{44BE8138-B9BA-46FA-B640-839A932BD9C0}" dt="2024-02-29T16:56:27.401" v="115"/>
          <ac:picMkLst>
            <pc:docMk/>
            <pc:sldMk cId="3369593980" sldId="299"/>
            <ac:picMk id="27" creationId="{EEAD2215-6311-4D1C-B6B5-F57CB6BFCBCA}"/>
          </ac:picMkLst>
        </pc:picChg>
        <pc:picChg chg="add">
          <ac:chgData name="san kaur" userId="ed1659939063ed99" providerId="Windows Live" clId="Web-{44BE8138-B9BA-46FA-B640-839A932BD9C0}" dt="2024-02-29T16:56:27.401" v="115"/>
          <ac:picMkLst>
            <pc:docMk/>
            <pc:sldMk cId="3369593980" sldId="299"/>
            <ac:picMk id="40" creationId="{3DBBA26C-89C3-411F-9753-606A413F89AF}"/>
          </ac:picMkLst>
        </pc:picChg>
        <pc:picChg chg="add">
          <ac:chgData name="san kaur" userId="ed1659939063ed99" providerId="Windows Live" clId="Web-{44BE8138-B9BA-46FA-B640-839A932BD9C0}" dt="2024-02-29T16:56:27.401" v="115"/>
          <ac:picMkLst>
            <pc:docMk/>
            <pc:sldMk cId="3369593980" sldId="299"/>
            <ac:picMk id="42" creationId="{EEAD2215-6311-4D1C-B6B5-F57CB6BFCBCA}"/>
          </ac:picMkLst>
        </pc:picChg>
        <pc:picChg chg="add">
          <ac:chgData name="san kaur" userId="ed1659939063ed99" providerId="Windows Live" clId="Web-{44BE8138-B9BA-46FA-B640-839A932BD9C0}" dt="2024-02-29T16:56:27.401" v="115"/>
          <ac:picMkLst>
            <pc:docMk/>
            <pc:sldMk cId="3369593980" sldId="299"/>
            <ac:picMk id="56" creationId="{00B98862-BEE1-44FB-A335-A1B9106B445E}"/>
          </ac:picMkLst>
        </pc:picChg>
        <pc:picChg chg="add">
          <ac:chgData name="san kaur" userId="ed1659939063ed99" providerId="Windows Live" clId="Web-{44BE8138-B9BA-46FA-B640-839A932BD9C0}" dt="2024-02-29T16:56:27.401" v="115"/>
          <ac:picMkLst>
            <pc:docMk/>
            <pc:sldMk cId="3369593980" sldId="299"/>
            <ac:picMk id="60" creationId="{7185CF21-0594-48C0-9F3E-254D6BCE9D9B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6:58:45.155" v="120"/>
        <pc:sldMkLst>
          <pc:docMk/>
          <pc:sldMk cId="161377914" sldId="300"/>
        </pc:sldMkLst>
        <pc:spChg chg="add del">
          <ac:chgData name="san kaur" userId="ed1659939063ed99" providerId="Windows Live" clId="Web-{44BE8138-B9BA-46FA-B640-839A932BD9C0}" dt="2024-02-29T16:58:45.155" v="120"/>
          <ac:spMkLst>
            <pc:docMk/>
            <pc:sldMk cId="161377914" sldId="300"/>
            <ac:spMk id="2" creationId="{314EB399-2523-4EBA-AB11-3D67EEC1758D}"/>
          </ac:spMkLst>
        </pc:spChg>
        <pc:spChg chg="del">
          <ac:chgData name="san kaur" userId="ed1659939063ed99" providerId="Windows Live" clId="Web-{44BE8138-B9BA-46FA-B640-839A932BD9C0}" dt="2024-02-29T16:58:35.249" v="117"/>
          <ac:spMkLst>
            <pc:docMk/>
            <pc:sldMk cId="161377914" sldId="300"/>
            <ac:spMk id="3" creationId="{CBF29910-6F88-DB1D-7D8C-A7B6E4D86746}"/>
          </ac:spMkLst>
        </pc:spChg>
        <pc:spChg chg="add del">
          <ac:chgData name="san kaur" userId="ed1659939063ed99" providerId="Windows Live" clId="Web-{44BE8138-B9BA-46FA-B640-839A932BD9C0}" dt="2024-02-29T16:58:45.108" v="119"/>
          <ac:spMkLst>
            <pc:docMk/>
            <pc:sldMk cId="161377914" sldId="300"/>
            <ac:spMk id="13" creationId="{355E0F90-3FFF-4E04-B3C8-3C969A415D9C}"/>
          </ac:spMkLst>
        </pc:spChg>
        <pc:spChg chg="add del">
          <ac:chgData name="san kaur" userId="ed1659939063ed99" providerId="Windows Live" clId="Web-{44BE8138-B9BA-46FA-B640-839A932BD9C0}" dt="2024-02-29T16:58:45.108" v="119"/>
          <ac:spMkLst>
            <pc:docMk/>
            <pc:sldMk cId="161377914" sldId="300"/>
            <ac:spMk id="15" creationId="{EC63A4EF-A033-4ED0-9EB6-6E1A8D264FE7}"/>
          </ac:spMkLst>
        </pc:spChg>
        <pc:spChg chg="add del">
          <ac:chgData name="san kaur" userId="ed1659939063ed99" providerId="Windows Live" clId="Web-{44BE8138-B9BA-46FA-B640-839A932BD9C0}" dt="2024-02-29T16:58:45.108" v="119"/>
          <ac:spMkLst>
            <pc:docMk/>
            <pc:sldMk cId="161377914" sldId="300"/>
            <ac:spMk id="17" creationId="{964965EE-80F2-417F-9652-5BFF14DA7CDD}"/>
          </ac:spMkLst>
        </pc:spChg>
        <pc:spChg chg="add del">
          <ac:chgData name="san kaur" userId="ed1659939063ed99" providerId="Windows Live" clId="Web-{44BE8138-B9BA-46FA-B640-839A932BD9C0}" dt="2024-02-29T16:58:45.108" v="119"/>
          <ac:spMkLst>
            <pc:docMk/>
            <pc:sldMk cId="161377914" sldId="300"/>
            <ac:spMk id="19" creationId="{AA3C9611-CFD7-4C23-A8F2-00E7865A5D02}"/>
          </ac:spMkLst>
        </pc:spChg>
        <pc:spChg chg="add">
          <ac:chgData name="san kaur" userId="ed1659939063ed99" providerId="Windows Live" clId="Web-{44BE8138-B9BA-46FA-B640-839A932BD9C0}" dt="2024-02-29T16:58:45.155" v="120"/>
          <ac:spMkLst>
            <pc:docMk/>
            <pc:sldMk cId="161377914" sldId="300"/>
            <ac:spMk id="21" creationId="{71E1850B-81EE-4905-9A6F-BDF593EC7713}"/>
          </ac:spMkLst>
        </pc:spChg>
        <pc:spChg chg="add">
          <ac:chgData name="san kaur" userId="ed1659939063ed99" providerId="Windows Live" clId="Web-{44BE8138-B9BA-46FA-B640-839A932BD9C0}" dt="2024-02-29T16:58:45.155" v="120"/>
          <ac:spMkLst>
            <pc:docMk/>
            <pc:sldMk cId="161377914" sldId="300"/>
            <ac:spMk id="23" creationId="{FA250539-5364-4CFC-82C6-D791BC0C8802}"/>
          </ac:spMkLst>
        </pc:spChg>
        <pc:spChg chg="add">
          <ac:chgData name="san kaur" userId="ed1659939063ed99" providerId="Windows Live" clId="Web-{44BE8138-B9BA-46FA-B640-839A932BD9C0}" dt="2024-02-29T16:58:45.155" v="120"/>
          <ac:spMkLst>
            <pc:docMk/>
            <pc:sldMk cId="161377914" sldId="300"/>
            <ac:spMk id="25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6:58:45.155" v="120"/>
          <ac:spMkLst>
            <pc:docMk/>
            <pc:sldMk cId="161377914" sldId="300"/>
            <ac:spMk id="26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6:58:45.155" v="120"/>
          <ac:spMkLst>
            <pc:docMk/>
            <pc:sldMk cId="161377914" sldId="300"/>
            <ac:spMk id="2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6:58:45.155" v="120"/>
          <ac:spMkLst>
            <pc:docMk/>
            <pc:sldMk cId="161377914" sldId="300"/>
            <ac:spMk id="28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6:58:45.155" v="120"/>
          <ac:picMkLst>
            <pc:docMk/>
            <pc:sldMk cId="161377914" sldId="300"/>
            <ac:picMk id="4" creationId="{28F51528-3C36-0C05-B603-BD4632F976FC}"/>
          </ac:picMkLst>
        </pc:picChg>
        <pc:picChg chg="add del">
          <ac:chgData name="san kaur" userId="ed1659939063ed99" providerId="Windows Live" clId="Web-{44BE8138-B9BA-46FA-B640-839A932BD9C0}" dt="2024-02-29T16:58:45.108" v="119"/>
          <ac:picMkLst>
            <pc:docMk/>
            <pc:sldMk cId="161377914" sldId="300"/>
            <ac:picMk id="9" creationId="{722F0272-3878-4604-AA91-01CA8F08DEF5}"/>
          </ac:picMkLst>
        </pc:picChg>
        <pc:picChg chg="add del">
          <ac:chgData name="san kaur" userId="ed1659939063ed99" providerId="Windows Live" clId="Web-{44BE8138-B9BA-46FA-B640-839A932BD9C0}" dt="2024-02-29T16:58:45.108" v="119"/>
          <ac:picMkLst>
            <pc:docMk/>
            <pc:sldMk cId="161377914" sldId="300"/>
            <ac:picMk id="11" creationId="{1F60EAEC-22E3-4448-8F0A-9ADAA793A95E}"/>
          </ac:picMkLst>
        </pc:picChg>
        <pc:picChg chg="add">
          <ac:chgData name="san kaur" userId="ed1659939063ed99" providerId="Windows Live" clId="Web-{44BE8138-B9BA-46FA-B640-839A932BD9C0}" dt="2024-02-29T16:58:45.155" v="120"/>
          <ac:picMkLst>
            <pc:docMk/>
            <pc:sldMk cId="161377914" sldId="300"/>
            <ac:picMk id="22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6:58:45.155" v="120"/>
          <ac:picMkLst>
            <pc:docMk/>
            <pc:sldMk cId="161377914" sldId="300"/>
            <ac:picMk id="24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7:00:53.127" v="129"/>
        <pc:sldMkLst>
          <pc:docMk/>
          <pc:sldMk cId="3948653702" sldId="301"/>
        </pc:sldMkLst>
        <pc:spChg chg="add del">
          <ac:chgData name="san kaur" userId="ed1659939063ed99" providerId="Windows Live" clId="Web-{44BE8138-B9BA-46FA-B640-839A932BD9C0}" dt="2024-02-29T17:00:53.127" v="129"/>
          <ac:spMkLst>
            <pc:docMk/>
            <pc:sldMk cId="3948653702" sldId="301"/>
            <ac:spMk id="2" creationId="{822FC7CF-696A-096C-C944-B41098158F66}"/>
          </ac:spMkLst>
        </pc:spChg>
        <pc:spChg chg="del">
          <ac:chgData name="san kaur" userId="ed1659939063ed99" providerId="Windows Live" clId="Web-{44BE8138-B9BA-46FA-B640-839A932BD9C0}" dt="2024-02-29T17:00:17.579" v="122"/>
          <ac:spMkLst>
            <pc:docMk/>
            <pc:sldMk cId="3948653702" sldId="301"/>
            <ac:spMk id="3" creationId="{751B40E0-9E78-3800-7042-91F3FB4047CF}"/>
          </ac:spMkLst>
        </pc:spChg>
        <pc:spChg chg="add del">
          <ac:chgData name="san kaur" userId="ed1659939063ed99" providerId="Windows Live" clId="Web-{44BE8138-B9BA-46FA-B640-839A932BD9C0}" dt="2024-02-29T17:00:28.376" v="124"/>
          <ac:spMkLst>
            <pc:docMk/>
            <pc:sldMk cId="3948653702" sldId="301"/>
            <ac:spMk id="13" creationId="{E16B9833-CCDE-4DEF-8D9C-0374880A53C1}"/>
          </ac:spMkLst>
        </pc:spChg>
        <pc:spChg chg="add del">
          <ac:chgData name="san kaur" userId="ed1659939063ed99" providerId="Windows Live" clId="Web-{44BE8138-B9BA-46FA-B640-839A932BD9C0}" dt="2024-02-29T17:00:28.376" v="124"/>
          <ac:spMkLst>
            <pc:docMk/>
            <pc:sldMk cId="3948653702" sldId="301"/>
            <ac:spMk id="15" creationId="{BC2CC7F6-4DA9-40BE-9788-4ED6B0A85687}"/>
          </ac:spMkLst>
        </pc:spChg>
        <pc:spChg chg="add del">
          <ac:chgData name="san kaur" userId="ed1659939063ed99" providerId="Windows Live" clId="Web-{44BE8138-B9BA-46FA-B640-839A932BD9C0}" dt="2024-02-29T17:00:28.376" v="124"/>
          <ac:spMkLst>
            <pc:docMk/>
            <pc:sldMk cId="3948653702" sldId="301"/>
            <ac:spMk id="17" creationId="{AD098DBD-F19D-467D-BA4D-814BD652EFE6}"/>
          </ac:spMkLst>
        </pc:spChg>
        <pc:spChg chg="add del">
          <ac:chgData name="san kaur" userId="ed1659939063ed99" providerId="Windows Live" clId="Web-{44BE8138-B9BA-46FA-B640-839A932BD9C0}" dt="2024-02-29T17:00:28.376" v="124"/>
          <ac:spMkLst>
            <pc:docMk/>
            <pc:sldMk cId="3948653702" sldId="301"/>
            <ac:spMk id="19" creationId="{FEF6C70E-8448-40F4-8AFA-2E982338CE04}"/>
          </ac:spMkLst>
        </pc:spChg>
        <pc:spChg chg="add del">
          <ac:chgData name="san kaur" userId="ed1659939063ed99" providerId="Windows Live" clId="Web-{44BE8138-B9BA-46FA-B640-839A932BD9C0}" dt="2024-02-29T17:00:40.471" v="126"/>
          <ac:spMkLst>
            <pc:docMk/>
            <pc:sldMk cId="3948653702" sldId="301"/>
            <ac:spMk id="21" creationId="{71E1850B-81EE-4905-9A6F-BDF593EC7713}"/>
          </ac:spMkLst>
        </pc:spChg>
        <pc:spChg chg="add del">
          <ac:chgData name="san kaur" userId="ed1659939063ed99" providerId="Windows Live" clId="Web-{44BE8138-B9BA-46FA-B640-839A932BD9C0}" dt="2024-02-29T17:00:40.471" v="126"/>
          <ac:spMkLst>
            <pc:docMk/>
            <pc:sldMk cId="3948653702" sldId="301"/>
            <ac:spMk id="23" creationId="{FA250539-5364-4CFC-82C6-D791BC0C8802}"/>
          </ac:spMkLst>
        </pc:spChg>
        <pc:spChg chg="add del">
          <ac:chgData name="san kaur" userId="ed1659939063ed99" providerId="Windows Live" clId="Web-{44BE8138-B9BA-46FA-B640-839A932BD9C0}" dt="2024-02-29T17:00:40.471" v="126"/>
          <ac:spMkLst>
            <pc:docMk/>
            <pc:sldMk cId="3948653702" sldId="301"/>
            <ac:spMk id="25" creationId="{355E0F90-3FFF-4E04-B3C8-3C969A415D9C}"/>
          </ac:spMkLst>
        </pc:spChg>
        <pc:spChg chg="add del">
          <ac:chgData name="san kaur" userId="ed1659939063ed99" providerId="Windows Live" clId="Web-{44BE8138-B9BA-46FA-B640-839A932BD9C0}" dt="2024-02-29T17:00:40.471" v="126"/>
          <ac:spMkLst>
            <pc:docMk/>
            <pc:sldMk cId="3948653702" sldId="301"/>
            <ac:spMk id="26" creationId="{EC63A4EF-A033-4ED0-9EB6-6E1A8D264FE7}"/>
          </ac:spMkLst>
        </pc:spChg>
        <pc:spChg chg="add del">
          <ac:chgData name="san kaur" userId="ed1659939063ed99" providerId="Windows Live" clId="Web-{44BE8138-B9BA-46FA-B640-839A932BD9C0}" dt="2024-02-29T17:00:40.471" v="126"/>
          <ac:spMkLst>
            <pc:docMk/>
            <pc:sldMk cId="3948653702" sldId="301"/>
            <ac:spMk id="27" creationId="{964965EE-80F2-417F-9652-5BFF14DA7CDD}"/>
          </ac:spMkLst>
        </pc:spChg>
        <pc:spChg chg="add del">
          <ac:chgData name="san kaur" userId="ed1659939063ed99" providerId="Windows Live" clId="Web-{44BE8138-B9BA-46FA-B640-839A932BD9C0}" dt="2024-02-29T17:00:40.471" v="126"/>
          <ac:spMkLst>
            <pc:docMk/>
            <pc:sldMk cId="3948653702" sldId="301"/>
            <ac:spMk id="28" creationId="{AA3C9611-CFD7-4C23-A8F2-00E7865A5D02}"/>
          </ac:spMkLst>
        </pc:spChg>
        <pc:spChg chg="add del">
          <ac:chgData name="san kaur" userId="ed1659939063ed99" providerId="Windows Live" clId="Web-{44BE8138-B9BA-46FA-B640-839A932BD9C0}" dt="2024-02-29T17:00:53.096" v="128"/>
          <ac:spMkLst>
            <pc:docMk/>
            <pc:sldMk cId="3948653702" sldId="301"/>
            <ac:spMk id="32" creationId="{E16B9833-CCDE-4DEF-8D9C-0374880A53C1}"/>
          </ac:spMkLst>
        </pc:spChg>
        <pc:spChg chg="add del">
          <ac:chgData name="san kaur" userId="ed1659939063ed99" providerId="Windows Live" clId="Web-{44BE8138-B9BA-46FA-B640-839A932BD9C0}" dt="2024-02-29T17:00:53.096" v="128"/>
          <ac:spMkLst>
            <pc:docMk/>
            <pc:sldMk cId="3948653702" sldId="301"/>
            <ac:spMk id="33" creationId="{BC2CC7F6-4DA9-40BE-9788-4ED6B0A85687}"/>
          </ac:spMkLst>
        </pc:spChg>
        <pc:spChg chg="add del">
          <ac:chgData name="san kaur" userId="ed1659939063ed99" providerId="Windows Live" clId="Web-{44BE8138-B9BA-46FA-B640-839A932BD9C0}" dt="2024-02-29T17:00:53.096" v="128"/>
          <ac:spMkLst>
            <pc:docMk/>
            <pc:sldMk cId="3948653702" sldId="301"/>
            <ac:spMk id="34" creationId="{AD098DBD-F19D-467D-BA4D-814BD652EFE6}"/>
          </ac:spMkLst>
        </pc:spChg>
        <pc:spChg chg="add del">
          <ac:chgData name="san kaur" userId="ed1659939063ed99" providerId="Windows Live" clId="Web-{44BE8138-B9BA-46FA-B640-839A932BD9C0}" dt="2024-02-29T17:00:53.096" v="128"/>
          <ac:spMkLst>
            <pc:docMk/>
            <pc:sldMk cId="3948653702" sldId="301"/>
            <ac:spMk id="35" creationId="{FEF6C70E-8448-40F4-8AFA-2E982338CE04}"/>
          </ac:spMkLst>
        </pc:spChg>
        <pc:spChg chg="add">
          <ac:chgData name="san kaur" userId="ed1659939063ed99" providerId="Windows Live" clId="Web-{44BE8138-B9BA-46FA-B640-839A932BD9C0}" dt="2024-02-29T17:00:53.127" v="129"/>
          <ac:spMkLst>
            <pc:docMk/>
            <pc:sldMk cId="3948653702" sldId="301"/>
            <ac:spMk id="39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7:00:53.127" v="129"/>
          <ac:spMkLst>
            <pc:docMk/>
            <pc:sldMk cId="3948653702" sldId="301"/>
            <ac:spMk id="40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7:00:53.127" v="129"/>
          <ac:spMkLst>
            <pc:docMk/>
            <pc:sldMk cId="3948653702" sldId="301"/>
            <ac:spMk id="41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7:00:53.127" v="129"/>
          <ac:spMkLst>
            <pc:docMk/>
            <pc:sldMk cId="3948653702" sldId="301"/>
            <ac:spMk id="42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7:00:53.127" v="129"/>
          <ac:picMkLst>
            <pc:docMk/>
            <pc:sldMk cId="3948653702" sldId="301"/>
            <ac:picMk id="4" creationId="{64B027AE-865C-5982-1BBC-12B9857C496E}"/>
          </ac:picMkLst>
        </pc:picChg>
        <pc:picChg chg="add del">
          <ac:chgData name="san kaur" userId="ed1659939063ed99" providerId="Windows Live" clId="Web-{44BE8138-B9BA-46FA-B640-839A932BD9C0}" dt="2024-02-29T17:00:28.376" v="124"/>
          <ac:picMkLst>
            <pc:docMk/>
            <pc:sldMk cId="3948653702" sldId="301"/>
            <ac:picMk id="9" creationId="{BEB7091A-7E9C-45E8-B4B8-831F07A2524E}"/>
          </ac:picMkLst>
        </pc:picChg>
        <pc:picChg chg="add del">
          <ac:chgData name="san kaur" userId="ed1659939063ed99" providerId="Windows Live" clId="Web-{44BE8138-B9BA-46FA-B640-839A932BD9C0}" dt="2024-02-29T17:00:28.376" v="124"/>
          <ac:picMkLst>
            <pc:docMk/>
            <pc:sldMk cId="3948653702" sldId="301"/>
            <ac:picMk id="11" creationId="{3A7EE626-B530-46D6-8DFA-F7CCBAB93FE5}"/>
          </ac:picMkLst>
        </pc:picChg>
        <pc:picChg chg="add del">
          <ac:chgData name="san kaur" userId="ed1659939063ed99" providerId="Windows Live" clId="Web-{44BE8138-B9BA-46FA-B640-839A932BD9C0}" dt="2024-02-29T17:00:40.471" v="126"/>
          <ac:picMkLst>
            <pc:docMk/>
            <pc:sldMk cId="3948653702" sldId="301"/>
            <ac:picMk id="22" creationId="{722F0272-3878-4604-AA91-01CA8F08DEF5}"/>
          </ac:picMkLst>
        </pc:picChg>
        <pc:picChg chg="add del">
          <ac:chgData name="san kaur" userId="ed1659939063ed99" providerId="Windows Live" clId="Web-{44BE8138-B9BA-46FA-B640-839A932BD9C0}" dt="2024-02-29T17:00:40.471" v="126"/>
          <ac:picMkLst>
            <pc:docMk/>
            <pc:sldMk cId="3948653702" sldId="301"/>
            <ac:picMk id="24" creationId="{1F60EAEC-22E3-4448-8F0A-9ADAA793A95E}"/>
          </ac:picMkLst>
        </pc:picChg>
        <pc:picChg chg="add del">
          <ac:chgData name="san kaur" userId="ed1659939063ed99" providerId="Windows Live" clId="Web-{44BE8138-B9BA-46FA-B640-839A932BD9C0}" dt="2024-02-29T17:00:53.096" v="128"/>
          <ac:picMkLst>
            <pc:docMk/>
            <pc:sldMk cId="3948653702" sldId="301"/>
            <ac:picMk id="30" creationId="{BEB7091A-7E9C-45E8-B4B8-831F07A2524E}"/>
          </ac:picMkLst>
        </pc:picChg>
        <pc:picChg chg="add del">
          <ac:chgData name="san kaur" userId="ed1659939063ed99" providerId="Windows Live" clId="Web-{44BE8138-B9BA-46FA-B640-839A932BD9C0}" dt="2024-02-29T17:00:53.096" v="128"/>
          <ac:picMkLst>
            <pc:docMk/>
            <pc:sldMk cId="3948653702" sldId="301"/>
            <ac:picMk id="31" creationId="{3A7EE626-B530-46D6-8DFA-F7CCBAB93FE5}"/>
          </ac:picMkLst>
        </pc:picChg>
        <pc:picChg chg="add">
          <ac:chgData name="san kaur" userId="ed1659939063ed99" providerId="Windows Live" clId="Web-{44BE8138-B9BA-46FA-B640-839A932BD9C0}" dt="2024-02-29T17:00:53.127" v="129"/>
          <ac:picMkLst>
            <pc:docMk/>
            <pc:sldMk cId="3948653702" sldId="301"/>
            <ac:picMk id="37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7:00:53.127" v="129"/>
          <ac:picMkLst>
            <pc:docMk/>
            <pc:sldMk cId="3948653702" sldId="301"/>
            <ac:picMk id="38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7:02:27.973" v="134"/>
        <pc:sldMkLst>
          <pc:docMk/>
          <pc:sldMk cId="2635268901" sldId="302"/>
        </pc:sldMkLst>
        <pc:spChg chg="add del">
          <ac:chgData name="san kaur" userId="ed1659939063ed99" providerId="Windows Live" clId="Web-{44BE8138-B9BA-46FA-B640-839A932BD9C0}" dt="2024-02-29T17:02:27.973" v="134"/>
          <ac:spMkLst>
            <pc:docMk/>
            <pc:sldMk cId="2635268901" sldId="302"/>
            <ac:spMk id="2" creationId="{C846025F-F3BB-C1B8-FA9E-911A888C9585}"/>
          </ac:spMkLst>
        </pc:spChg>
        <pc:spChg chg="del">
          <ac:chgData name="san kaur" userId="ed1659939063ed99" providerId="Windows Live" clId="Web-{44BE8138-B9BA-46FA-B640-839A932BD9C0}" dt="2024-02-29T17:02:19.208" v="131"/>
          <ac:spMkLst>
            <pc:docMk/>
            <pc:sldMk cId="2635268901" sldId="302"/>
            <ac:spMk id="3" creationId="{2D2A59BF-44C4-288E-7F32-D1B9F8C55898}"/>
          </ac:spMkLst>
        </pc:spChg>
        <pc:spChg chg="add del">
          <ac:chgData name="san kaur" userId="ed1659939063ed99" providerId="Windows Live" clId="Web-{44BE8138-B9BA-46FA-B640-839A932BD9C0}" dt="2024-02-29T17:02:27.942" v="133"/>
          <ac:spMkLst>
            <pc:docMk/>
            <pc:sldMk cId="2635268901" sldId="302"/>
            <ac:spMk id="13" creationId="{E16B9833-CCDE-4DEF-8D9C-0374880A53C1}"/>
          </ac:spMkLst>
        </pc:spChg>
        <pc:spChg chg="add del">
          <ac:chgData name="san kaur" userId="ed1659939063ed99" providerId="Windows Live" clId="Web-{44BE8138-B9BA-46FA-B640-839A932BD9C0}" dt="2024-02-29T17:02:27.942" v="133"/>
          <ac:spMkLst>
            <pc:docMk/>
            <pc:sldMk cId="2635268901" sldId="302"/>
            <ac:spMk id="15" creationId="{BC2CC7F6-4DA9-40BE-9788-4ED6B0A85687}"/>
          </ac:spMkLst>
        </pc:spChg>
        <pc:spChg chg="add del">
          <ac:chgData name="san kaur" userId="ed1659939063ed99" providerId="Windows Live" clId="Web-{44BE8138-B9BA-46FA-B640-839A932BD9C0}" dt="2024-02-29T17:02:27.942" v="133"/>
          <ac:spMkLst>
            <pc:docMk/>
            <pc:sldMk cId="2635268901" sldId="302"/>
            <ac:spMk id="17" creationId="{AD098DBD-F19D-467D-BA4D-814BD652EFE6}"/>
          </ac:spMkLst>
        </pc:spChg>
        <pc:spChg chg="add del">
          <ac:chgData name="san kaur" userId="ed1659939063ed99" providerId="Windows Live" clId="Web-{44BE8138-B9BA-46FA-B640-839A932BD9C0}" dt="2024-02-29T17:02:27.942" v="133"/>
          <ac:spMkLst>
            <pc:docMk/>
            <pc:sldMk cId="2635268901" sldId="302"/>
            <ac:spMk id="19" creationId="{FEF6C70E-8448-40F4-8AFA-2E982338CE04}"/>
          </ac:spMkLst>
        </pc:spChg>
        <pc:spChg chg="add">
          <ac:chgData name="san kaur" userId="ed1659939063ed99" providerId="Windows Live" clId="Web-{44BE8138-B9BA-46FA-B640-839A932BD9C0}" dt="2024-02-29T17:02:27.973" v="134"/>
          <ac:spMkLst>
            <pc:docMk/>
            <pc:sldMk cId="2635268901" sldId="302"/>
            <ac:spMk id="21" creationId="{71E1850B-81EE-4905-9A6F-BDF593EC7713}"/>
          </ac:spMkLst>
        </pc:spChg>
        <pc:spChg chg="add">
          <ac:chgData name="san kaur" userId="ed1659939063ed99" providerId="Windows Live" clId="Web-{44BE8138-B9BA-46FA-B640-839A932BD9C0}" dt="2024-02-29T17:02:27.973" v="134"/>
          <ac:spMkLst>
            <pc:docMk/>
            <pc:sldMk cId="2635268901" sldId="302"/>
            <ac:spMk id="23" creationId="{FA250539-5364-4CFC-82C6-D791BC0C8802}"/>
          </ac:spMkLst>
        </pc:spChg>
        <pc:spChg chg="add">
          <ac:chgData name="san kaur" userId="ed1659939063ed99" providerId="Windows Live" clId="Web-{44BE8138-B9BA-46FA-B640-839A932BD9C0}" dt="2024-02-29T17:02:27.973" v="134"/>
          <ac:spMkLst>
            <pc:docMk/>
            <pc:sldMk cId="2635268901" sldId="302"/>
            <ac:spMk id="25" creationId="{355E0F90-3FFF-4E04-B3C8-3C969A415D9C}"/>
          </ac:spMkLst>
        </pc:spChg>
        <pc:spChg chg="add">
          <ac:chgData name="san kaur" userId="ed1659939063ed99" providerId="Windows Live" clId="Web-{44BE8138-B9BA-46FA-B640-839A932BD9C0}" dt="2024-02-29T17:02:27.973" v="134"/>
          <ac:spMkLst>
            <pc:docMk/>
            <pc:sldMk cId="2635268901" sldId="302"/>
            <ac:spMk id="26" creationId="{EC63A4EF-A033-4ED0-9EB6-6E1A8D264FE7}"/>
          </ac:spMkLst>
        </pc:spChg>
        <pc:spChg chg="add">
          <ac:chgData name="san kaur" userId="ed1659939063ed99" providerId="Windows Live" clId="Web-{44BE8138-B9BA-46FA-B640-839A932BD9C0}" dt="2024-02-29T17:02:27.973" v="134"/>
          <ac:spMkLst>
            <pc:docMk/>
            <pc:sldMk cId="2635268901" sldId="302"/>
            <ac:spMk id="27" creationId="{964965EE-80F2-417F-9652-5BFF14DA7CDD}"/>
          </ac:spMkLst>
        </pc:spChg>
        <pc:spChg chg="add">
          <ac:chgData name="san kaur" userId="ed1659939063ed99" providerId="Windows Live" clId="Web-{44BE8138-B9BA-46FA-B640-839A932BD9C0}" dt="2024-02-29T17:02:27.973" v="134"/>
          <ac:spMkLst>
            <pc:docMk/>
            <pc:sldMk cId="2635268901" sldId="302"/>
            <ac:spMk id="28" creationId="{AA3C9611-CFD7-4C23-A8F2-00E7865A5D02}"/>
          </ac:spMkLst>
        </pc:spChg>
        <pc:picChg chg="add mod ord">
          <ac:chgData name="san kaur" userId="ed1659939063ed99" providerId="Windows Live" clId="Web-{44BE8138-B9BA-46FA-B640-839A932BD9C0}" dt="2024-02-29T17:02:27.973" v="134"/>
          <ac:picMkLst>
            <pc:docMk/>
            <pc:sldMk cId="2635268901" sldId="302"/>
            <ac:picMk id="4" creationId="{C90828CF-28FB-1B61-6BF5-6E476A1EB865}"/>
          </ac:picMkLst>
        </pc:picChg>
        <pc:picChg chg="add del">
          <ac:chgData name="san kaur" userId="ed1659939063ed99" providerId="Windows Live" clId="Web-{44BE8138-B9BA-46FA-B640-839A932BD9C0}" dt="2024-02-29T17:02:27.942" v="133"/>
          <ac:picMkLst>
            <pc:docMk/>
            <pc:sldMk cId="2635268901" sldId="302"/>
            <ac:picMk id="9" creationId="{BEB7091A-7E9C-45E8-B4B8-831F07A2524E}"/>
          </ac:picMkLst>
        </pc:picChg>
        <pc:picChg chg="add del">
          <ac:chgData name="san kaur" userId="ed1659939063ed99" providerId="Windows Live" clId="Web-{44BE8138-B9BA-46FA-B640-839A932BD9C0}" dt="2024-02-29T17:02:27.942" v="133"/>
          <ac:picMkLst>
            <pc:docMk/>
            <pc:sldMk cId="2635268901" sldId="302"/>
            <ac:picMk id="11" creationId="{3A7EE626-B530-46D6-8DFA-F7CCBAB93FE5}"/>
          </ac:picMkLst>
        </pc:picChg>
        <pc:picChg chg="add">
          <ac:chgData name="san kaur" userId="ed1659939063ed99" providerId="Windows Live" clId="Web-{44BE8138-B9BA-46FA-B640-839A932BD9C0}" dt="2024-02-29T17:02:27.973" v="134"/>
          <ac:picMkLst>
            <pc:docMk/>
            <pc:sldMk cId="2635268901" sldId="302"/>
            <ac:picMk id="22" creationId="{722F0272-3878-4604-AA91-01CA8F08DEF5}"/>
          </ac:picMkLst>
        </pc:picChg>
        <pc:picChg chg="add">
          <ac:chgData name="san kaur" userId="ed1659939063ed99" providerId="Windows Live" clId="Web-{44BE8138-B9BA-46FA-B640-839A932BD9C0}" dt="2024-02-29T17:02:27.973" v="134"/>
          <ac:picMkLst>
            <pc:docMk/>
            <pc:sldMk cId="2635268901" sldId="302"/>
            <ac:picMk id="24" creationId="{1F60EAEC-22E3-4448-8F0A-9ADAA793A95E}"/>
          </ac:picMkLst>
        </pc:picChg>
      </pc:sldChg>
      <pc:sldChg chg="addSp delSp modSp new mod setBg">
        <pc:chgData name="san kaur" userId="ed1659939063ed99" providerId="Windows Live" clId="Web-{44BE8138-B9BA-46FA-B640-839A932BD9C0}" dt="2024-02-29T17:09:11.391" v="240" actId="20577"/>
        <pc:sldMkLst>
          <pc:docMk/>
          <pc:sldMk cId="4000802485" sldId="303"/>
        </pc:sldMkLst>
        <pc:spChg chg="add del mod ord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2" creationId="{FABE8FA4-7D40-7BA2-62EE-9059AED2A7B5}"/>
          </ac:spMkLst>
        </pc:spChg>
        <pc:spChg chg="del">
          <ac:chgData name="san kaur" userId="ed1659939063ed99" providerId="Windows Live" clId="Web-{44BE8138-B9BA-46FA-B640-839A932BD9C0}" dt="2024-02-29T17:04:44.618" v="136"/>
          <ac:spMkLst>
            <pc:docMk/>
            <pc:sldMk cId="4000802485" sldId="303"/>
            <ac:spMk id="3" creationId="{F84954AF-1222-5CC3-E99A-0CC05D9FB252}"/>
          </ac:spMkLst>
        </pc:spChg>
        <pc:spChg chg="add del mod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8" creationId="{5B2DEF4A-06FB-2D2E-7241-1446FB35D712}"/>
          </ac:spMkLst>
        </pc:spChg>
        <pc:spChg chg="add del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11" creationId="{D028FBE5-2515-4CF7-9061-EDC988E0A017}"/>
          </ac:spMkLst>
        </pc:spChg>
        <pc:spChg chg="add del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17" creationId="{7DBE5AD7-4CDA-4167-83AD-34003BB38D53}"/>
          </ac:spMkLst>
        </pc:spChg>
        <pc:spChg chg="add del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19" creationId="{3D580359-F271-4995-847D-4B9BBE8DE1C5}"/>
          </ac:spMkLst>
        </pc:spChg>
        <pc:spChg chg="add del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21" creationId="{FFE338A2-FC59-4CD5-84F6-6D7B39CC57FC}"/>
          </ac:spMkLst>
        </pc:spChg>
        <pc:spChg chg="add del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23" creationId="{A8F57220-9A7B-4037-B5C5-8BE03B333B47}"/>
          </ac:spMkLst>
        </pc:spChg>
        <pc:spChg chg="add del">
          <ac:chgData name="san kaur" userId="ed1659939063ed99" providerId="Windows Live" clId="Web-{44BE8138-B9BA-46FA-B640-839A932BD9C0}" dt="2024-02-29T17:05:36.557" v="141"/>
          <ac:spMkLst>
            <pc:docMk/>
            <pc:sldMk cId="4000802485" sldId="303"/>
            <ac:spMk id="28" creationId="{A97B08B2-0DA5-4B7F-A47D-5C15ECFB0B76}"/>
          </ac:spMkLst>
        </pc:spChg>
        <pc:spChg chg="add del">
          <ac:chgData name="san kaur" userId="ed1659939063ed99" providerId="Windows Live" clId="Web-{44BE8138-B9BA-46FA-B640-839A932BD9C0}" dt="2024-02-29T17:05:36.557" v="141"/>
          <ac:spMkLst>
            <pc:docMk/>
            <pc:sldMk cId="4000802485" sldId="303"/>
            <ac:spMk id="34" creationId="{590A298A-601D-412F-9A93-09DCA9DBE011}"/>
          </ac:spMkLst>
        </pc:spChg>
        <pc:spChg chg="add del">
          <ac:chgData name="san kaur" userId="ed1659939063ed99" providerId="Windows Live" clId="Web-{44BE8138-B9BA-46FA-B640-839A932BD9C0}" dt="2024-02-29T17:05:36.557" v="141"/>
          <ac:spMkLst>
            <pc:docMk/>
            <pc:sldMk cId="4000802485" sldId="303"/>
            <ac:spMk id="36" creationId="{7474A3CD-596C-4FAC-8913-C98848CD231B}"/>
          </ac:spMkLst>
        </pc:spChg>
        <pc:spChg chg="add del">
          <ac:chgData name="san kaur" userId="ed1659939063ed99" providerId="Windows Live" clId="Web-{44BE8138-B9BA-46FA-B640-839A932BD9C0}" dt="2024-02-29T17:05:36.557" v="141"/>
          <ac:spMkLst>
            <pc:docMk/>
            <pc:sldMk cId="4000802485" sldId="303"/>
            <ac:spMk id="38" creationId="{06A99299-7151-43AF-94CF-2ADA8412BDDE}"/>
          </ac:spMkLst>
        </pc:spChg>
        <pc:spChg chg="add del">
          <ac:chgData name="san kaur" userId="ed1659939063ed99" providerId="Windows Live" clId="Web-{44BE8138-B9BA-46FA-B640-839A932BD9C0}" dt="2024-02-29T17:05:36.557" v="141"/>
          <ac:spMkLst>
            <pc:docMk/>
            <pc:sldMk cId="4000802485" sldId="303"/>
            <ac:spMk id="40" creationId="{09BB4655-F250-4A6F-9526-13AFF6118615}"/>
          </ac:spMkLst>
        </pc:spChg>
        <pc:spChg chg="add del">
          <ac:chgData name="san kaur" userId="ed1659939063ed99" providerId="Windows Live" clId="Web-{44BE8138-B9BA-46FA-B640-839A932BD9C0}" dt="2024-02-29T17:05:50.557" v="143"/>
          <ac:spMkLst>
            <pc:docMk/>
            <pc:sldMk cId="4000802485" sldId="303"/>
            <ac:spMk id="44" creationId="{E16B9833-CCDE-4DEF-8D9C-0374880A53C1}"/>
          </ac:spMkLst>
        </pc:spChg>
        <pc:spChg chg="add del">
          <ac:chgData name="san kaur" userId="ed1659939063ed99" providerId="Windows Live" clId="Web-{44BE8138-B9BA-46FA-B640-839A932BD9C0}" dt="2024-02-29T17:05:50.557" v="143"/>
          <ac:spMkLst>
            <pc:docMk/>
            <pc:sldMk cId="4000802485" sldId="303"/>
            <ac:spMk id="45" creationId="{BC2CC7F6-4DA9-40BE-9788-4ED6B0A85687}"/>
          </ac:spMkLst>
        </pc:spChg>
        <pc:spChg chg="add del">
          <ac:chgData name="san kaur" userId="ed1659939063ed99" providerId="Windows Live" clId="Web-{44BE8138-B9BA-46FA-B640-839A932BD9C0}" dt="2024-02-29T17:05:50.557" v="143"/>
          <ac:spMkLst>
            <pc:docMk/>
            <pc:sldMk cId="4000802485" sldId="303"/>
            <ac:spMk id="46" creationId="{AD098DBD-F19D-467D-BA4D-814BD652EFE6}"/>
          </ac:spMkLst>
        </pc:spChg>
        <pc:spChg chg="add del">
          <ac:chgData name="san kaur" userId="ed1659939063ed99" providerId="Windows Live" clId="Web-{44BE8138-B9BA-46FA-B640-839A932BD9C0}" dt="2024-02-29T17:05:50.557" v="143"/>
          <ac:spMkLst>
            <pc:docMk/>
            <pc:sldMk cId="4000802485" sldId="303"/>
            <ac:spMk id="47" creationId="{FEF6C70E-8448-40F4-8AFA-2E982338CE04}"/>
          </ac:spMkLst>
        </pc:spChg>
        <pc:spChg chg="add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49" creationId="{AFAADFB1-A9D8-4319-BAC8-6B3FD36BF271}"/>
          </ac:spMkLst>
        </pc:spChg>
        <pc:spChg chg="add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52" creationId="{3E12F873-5B9B-482F-9FB3-6355C4F3B718}"/>
          </ac:spMkLst>
        </pc:spChg>
        <pc:spChg chg="add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53" creationId="{0F245259-4364-4D53-AC48-3E893885AD38}"/>
          </ac:spMkLst>
        </pc:spChg>
        <pc:spChg chg="add mod">
          <ac:chgData name="san kaur" userId="ed1659939063ed99" providerId="Windows Live" clId="Web-{44BE8138-B9BA-46FA-B640-839A932BD9C0}" dt="2024-02-29T17:06:40.138" v="154" actId="20577"/>
          <ac:spMkLst>
            <pc:docMk/>
            <pc:sldMk cId="4000802485" sldId="303"/>
            <ac:spMk id="54" creationId="{FABE8FA4-7D40-7BA2-62EE-9059AED2A7B5}"/>
          </ac:spMkLst>
        </pc:spChg>
        <pc:spChg chg="add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55" creationId="{3B9C7619-9AF0-4D6F-B2E3-21032A5C3AFE}"/>
          </ac:spMkLst>
        </pc:spChg>
        <pc:spChg chg="add mod">
          <ac:chgData name="san kaur" userId="ed1659939063ed99" providerId="Windows Live" clId="Web-{44BE8138-B9BA-46FA-B640-839A932BD9C0}" dt="2024-02-29T17:09:11.391" v="240" actId="20577"/>
          <ac:spMkLst>
            <pc:docMk/>
            <pc:sldMk cId="4000802485" sldId="303"/>
            <ac:spMk id="56" creationId="{5B2DEF4A-06FB-2D2E-7241-1446FB35D712}"/>
          </ac:spMkLst>
        </pc:spChg>
        <pc:spChg chg="add">
          <ac:chgData name="san kaur" userId="ed1659939063ed99" providerId="Windows Live" clId="Web-{44BE8138-B9BA-46FA-B640-839A932BD9C0}" dt="2024-02-29T17:05:50.573" v="144"/>
          <ac:spMkLst>
            <pc:docMk/>
            <pc:sldMk cId="4000802485" sldId="303"/>
            <ac:spMk id="57" creationId="{BAFBE0AC-23B1-4352-95D2-C71EB6D15029}"/>
          </ac:spMkLst>
        </pc:spChg>
        <pc:picChg chg="add mod ord">
          <ac:chgData name="san kaur" userId="ed1659939063ed99" providerId="Windows Live" clId="Web-{44BE8138-B9BA-46FA-B640-839A932BD9C0}" dt="2024-02-29T17:05:50.573" v="144"/>
          <ac:picMkLst>
            <pc:docMk/>
            <pc:sldMk cId="4000802485" sldId="303"/>
            <ac:picMk id="4" creationId="{641B4451-02CF-6C0A-1F75-2E9D534E5DC4}"/>
          </ac:picMkLst>
        </pc:picChg>
        <pc:picChg chg="add del">
          <ac:chgData name="san kaur" userId="ed1659939063ed99" providerId="Windows Live" clId="Web-{44BE8138-B9BA-46FA-B640-839A932BD9C0}" dt="2024-02-29T17:05:50.573" v="144"/>
          <ac:picMkLst>
            <pc:docMk/>
            <pc:sldMk cId="4000802485" sldId="303"/>
            <ac:picMk id="13" creationId="{10C2A92B-92F5-430A-A370-FD864418A2B6}"/>
          </ac:picMkLst>
        </pc:picChg>
        <pc:picChg chg="add del">
          <ac:chgData name="san kaur" userId="ed1659939063ed99" providerId="Windows Live" clId="Web-{44BE8138-B9BA-46FA-B640-839A932BD9C0}" dt="2024-02-29T17:05:50.573" v="144"/>
          <ac:picMkLst>
            <pc:docMk/>
            <pc:sldMk cId="4000802485" sldId="303"/>
            <ac:picMk id="15" creationId="{C151BBAC-D417-4C14-AAFE-8AAA55B26E04}"/>
          </ac:picMkLst>
        </pc:picChg>
        <pc:picChg chg="add del">
          <ac:chgData name="san kaur" userId="ed1659939063ed99" providerId="Windows Live" clId="Web-{44BE8138-B9BA-46FA-B640-839A932BD9C0}" dt="2024-02-29T17:05:36.557" v="141"/>
          <ac:picMkLst>
            <pc:docMk/>
            <pc:sldMk cId="4000802485" sldId="303"/>
            <ac:picMk id="30" creationId="{19C770FC-6D2D-4B73-8219-CFEB0B146F7C}"/>
          </ac:picMkLst>
        </pc:picChg>
        <pc:picChg chg="add del">
          <ac:chgData name="san kaur" userId="ed1659939063ed99" providerId="Windows Live" clId="Web-{44BE8138-B9BA-46FA-B640-839A932BD9C0}" dt="2024-02-29T17:05:36.557" v="141"/>
          <ac:picMkLst>
            <pc:docMk/>
            <pc:sldMk cId="4000802485" sldId="303"/>
            <ac:picMk id="32" creationId="{2DD31FDA-BCB5-4B8D-8FB8-8CCF019C9F11}"/>
          </ac:picMkLst>
        </pc:picChg>
        <pc:picChg chg="add del">
          <ac:chgData name="san kaur" userId="ed1659939063ed99" providerId="Windows Live" clId="Web-{44BE8138-B9BA-46FA-B640-839A932BD9C0}" dt="2024-02-29T17:05:50.557" v="143"/>
          <ac:picMkLst>
            <pc:docMk/>
            <pc:sldMk cId="4000802485" sldId="303"/>
            <ac:picMk id="42" creationId="{BEB7091A-7E9C-45E8-B4B8-831F07A2524E}"/>
          </ac:picMkLst>
        </pc:picChg>
        <pc:picChg chg="add del">
          <ac:chgData name="san kaur" userId="ed1659939063ed99" providerId="Windows Live" clId="Web-{44BE8138-B9BA-46FA-B640-839A932BD9C0}" dt="2024-02-29T17:05:50.557" v="143"/>
          <ac:picMkLst>
            <pc:docMk/>
            <pc:sldMk cId="4000802485" sldId="303"/>
            <ac:picMk id="43" creationId="{3A7EE626-B530-46D6-8DFA-F7CCBAB93FE5}"/>
          </ac:picMkLst>
        </pc:picChg>
        <pc:picChg chg="add">
          <ac:chgData name="san kaur" userId="ed1659939063ed99" providerId="Windows Live" clId="Web-{44BE8138-B9BA-46FA-B640-839A932BD9C0}" dt="2024-02-29T17:05:50.573" v="144"/>
          <ac:picMkLst>
            <pc:docMk/>
            <pc:sldMk cId="4000802485" sldId="303"/>
            <ac:picMk id="50" creationId="{617C5FC5-1BC6-470E-A163-7EE80D227E61}"/>
          </ac:picMkLst>
        </pc:picChg>
        <pc:picChg chg="add">
          <ac:chgData name="san kaur" userId="ed1659939063ed99" providerId="Windows Live" clId="Web-{44BE8138-B9BA-46FA-B640-839A932BD9C0}" dt="2024-02-29T17:05:50.573" v="144"/>
          <ac:picMkLst>
            <pc:docMk/>
            <pc:sldMk cId="4000802485" sldId="303"/>
            <ac:picMk id="51" creationId="{48316889-BCD7-49B5-89BD-4FC1D29FEF45}"/>
          </ac:picMkLst>
        </pc:picChg>
      </pc:sldChg>
    </pc:docChg>
  </pc:docChgLst>
  <pc:docChgLst>
    <pc:chgData name="san kaur" userId="ed1659939063ed99" providerId="Windows Live" clId="Web-{05CAA8DC-EED0-4994-AA68-9C58330F03EC}"/>
    <pc:docChg chg="addSld delSld modSld">
      <pc:chgData name="san kaur" userId="ed1659939063ed99" providerId="Windows Live" clId="Web-{05CAA8DC-EED0-4994-AA68-9C58330F03EC}" dt="2024-02-29T04:37:39.250" v="185"/>
      <pc:docMkLst>
        <pc:docMk/>
      </pc:docMkLst>
      <pc:sldChg chg="addSp delSp modSp mod setBg">
        <pc:chgData name="san kaur" userId="ed1659939063ed99" providerId="Windows Live" clId="Web-{05CAA8DC-EED0-4994-AA68-9C58330F03EC}" dt="2024-02-29T03:49:49.117" v="20"/>
        <pc:sldMkLst>
          <pc:docMk/>
          <pc:sldMk cId="3790164555" sldId="256"/>
        </pc:sldMkLst>
        <pc:spChg chg="mod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2" creationId="{F0EAD2B9-9799-E535-691A-BF7F23F66643}"/>
          </ac:spMkLst>
        </pc:spChg>
        <pc:spChg chg="mod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3" creationId="{B0D0430B-AB18-49F9-DDDD-B6021D9F3C91}"/>
          </ac:spMkLst>
        </pc:spChg>
        <pc:spChg chg="add del">
          <ac:chgData name="san kaur" userId="ed1659939063ed99" providerId="Windows Live" clId="Web-{05CAA8DC-EED0-4994-AA68-9C58330F03EC}" dt="2024-02-29T03:49:11.241" v="18"/>
          <ac:spMkLst>
            <pc:docMk/>
            <pc:sldMk cId="3790164555" sldId="256"/>
            <ac:spMk id="9" creationId="{6784362B-1BC2-4D61-BBC1-75E5AFB9E53D}"/>
          </ac:spMkLst>
        </pc:spChg>
        <pc:spChg chg="add del">
          <ac:chgData name="san kaur" userId="ed1659939063ed99" providerId="Windows Live" clId="Web-{05CAA8DC-EED0-4994-AA68-9C58330F03EC}" dt="2024-02-29T03:49:11.241" v="18"/>
          <ac:spMkLst>
            <pc:docMk/>
            <pc:sldMk cId="3790164555" sldId="256"/>
            <ac:spMk id="15" creationId="{469431F3-C8DA-4F3D-BC23-56FBCBBB73A6}"/>
          </ac:spMkLst>
        </pc:spChg>
        <pc:spChg chg="add del">
          <ac:chgData name="san kaur" userId="ed1659939063ed99" providerId="Windows Live" clId="Web-{05CAA8DC-EED0-4994-AA68-9C58330F03EC}" dt="2024-02-29T03:49:11.241" v="18"/>
          <ac:spMkLst>
            <pc:docMk/>
            <pc:sldMk cId="3790164555" sldId="256"/>
            <ac:spMk id="17" creationId="{5A6FB8F0-8565-4EC3-917D-22A0CFB55CFF}"/>
          </ac:spMkLst>
        </pc:spChg>
        <pc:spChg chg="add del">
          <ac:chgData name="san kaur" userId="ed1659939063ed99" providerId="Windows Live" clId="Web-{05CAA8DC-EED0-4994-AA68-9C58330F03EC}" dt="2024-02-29T03:49:11.241" v="18"/>
          <ac:spMkLst>
            <pc:docMk/>
            <pc:sldMk cId="3790164555" sldId="256"/>
            <ac:spMk id="19" creationId="{90E85565-5837-4630-B749-8EB5508C9767}"/>
          </ac:spMkLst>
        </pc:spChg>
        <pc:spChg chg="add del">
          <ac:chgData name="san kaur" userId="ed1659939063ed99" providerId="Windows Live" clId="Web-{05CAA8DC-EED0-4994-AA68-9C58330F03EC}" dt="2024-02-29T03:49:11.241" v="18"/>
          <ac:spMkLst>
            <pc:docMk/>
            <pc:sldMk cId="3790164555" sldId="256"/>
            <ac:spMk id="21" creationId="{13756D9B-712D-4066-9D24-053A5EF2E846}"/>
          </ac:spMkLst>
        </pc:spChg>
        <pc:spChg chg="add del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23" creationId="{147E635D-C3B4-465B-AF24-991B6BF63C49}"/>
          </ac:spMkLst>
        </pc:spChg>
        <pc:spChg chg="add del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27" creationId="{14E56C4B-C9E0-4F01-AF43-E69279A06A1C}"/>
          </ac:spMkLst>
        </pc:spChg>
        <pc:spChg chg="add del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28" creationId="{8C654A17-56DA-4921-A42B-DE255FA66365}"/>
          </ac:spMkLst>
        </pc:spChg>
        <pc:spChg chg="add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33" creationId="{C00D9662-5CF3-4BF8-85EE-E1503E35D04B}"/>
          </ac:spMkLst>
        </pc:spChg>
        <pc:spChg chg="add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39" creationId="{5BF951FB-3496-4321-9E03-62C6C49A2952}"/>
          </ac:spMkLst>
        </pc:spChg>
        <pc:spChg chg="add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41" creationId="{612CC157-1C7E-4345-89D3-52E61E0A142B}"/>
          </ac:spMkLst>
        </pc:spChg>
        <pc:spChg chg="add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43" creationId="{B3554ECE-6F4C-4F12-B9C2-1A8072672313}"/>
          </ac:spMkLst>
        </pc:spChg>
        <pc:spChg chg="add">
          <ac:chgData name="san kaur" userId="ed1659939063ed99" providerId="Windows Live" clId="Web-{05CAA8DC-EED0-4994-AA68-9C58330F03EC}" dt="2024-02-29T03:49:49.117" v="20"/>
          <ac:spMkLst>
            <pc:docMk/>
            <pc:sldMk cId="3790164555" sldId="256"/>
            <ac:spMk id="45" creationId="{1D35B0FD-0F2F-4198-91DA-900B7FB3F9C6}"/>
          </ac:spMkLst>
        </pc:spChg>
        <pc:picChg chg="add del">
          <ac:chgData name="san kaur" userId="ed1659939063ed99" providerId="Windows Live" clId="Web-{05CAA8DC-EED0-4994-AA68-9C58330F03EC}" dt="2024-02-29T03:49:11.241" v="18"/>
          <ac:picMkLst>
            <pc:docMk/>
            <pc:sldMk cId="3790164555" sldId="256"/>
            <ac:picMk id="5" creationId="{A6DECA63-F63A-E7D2-0076-A29C7C27E3B0}"/>
          </ac:picMkLst>
        </pc:picChg>
        <pc:picChg chg="add del">
          <ac:chgData name="san kaur" userId="ed1659939063ed99" providerId="Windows Live" clId="Web-{05CAA8DC-EED0-4994-AA68-9C58330F03EC}" dt="2024-02-29T03:49:11.241" v="18"/>
          <ac:picMkLst>
            <pc:docMk/>
            <pc:sldMk cId="3790164555" sldId="256"/>
            <ac:picMk id="11" creationId="{47FEC87D-B560-4AA1-90A4-F9F1D5A94522}"/>
          </ac:picMkLst>
        </pc:picChg>
        <pc:picChg chg="add del">
          <ac:chgData name="san kaur" userId="ed1659939063ed99" providerId="Windows Live" clId="Web-{05CAA8DC-EED0-4994-AA68-9C58330F03EC}" dt="2024-02-29T03:49:11.241" v="18"/>
          <ac:picMkLst>
            <pc:docMk/>
            <pc:sldMk cId="3790164555" sldId="256"/>
            <ac:picMk id="13" creationId="{E9CBAC3D-8976-47FF-8E03-C8D4BDB35813}"/>
          </ac:picMkLst>
        </pc:picChg>
        <pc:picChg chg="add del">
          <ac:chgData name="san kaur" userId="ed1659939063ed99" providerId="Windows Live" clId="Web-{05CAA8DC-EED0-4994-AA68-9C58330F03EC}" dt="2024-02-29T03:49:49.117" v="20"/>
          <ac:picMkLst>
            <pc:docMk/>
            <pc:sldMk cId="3790164555" sldId="256"/>
            <ac:picMk id="24" creationId="{4A0623D0-396B-499E-BBFB-C17F1BB0F2DF}"/>
          </ac:picMkLst>
        </pc:picChg>
        <pc:picChg chg="add mod">
          <ac:chgData name="san kaur" userId="ed1659939063ed99" providerId="Windows Live" clId="Web-{05CAA8DC-EED0-4994-AA68-9C58330F03EC}" dt="2024-02-29T03:49:49.117" v="20"/>
          <ac:picMkLst>
            <pc:docMk/>
            <pc:sldMk cId="3790164555" sldId="256"/>
            <ac:picMk id="25" creationId="{ACED6D41-9EC5-6553-6E5F-EEB368292FB7}"/>
          </ac:picMkLst>
        </pc:picChg>
        <pc:picChg chg="add del">
          <ac:chgData name="san kaur" userId="ed1659939063ed99" providerId="Windows Live" clId="Web-{05CAA8DC-EED0-4994-AA68-9C58330F03EC}" dt="2024-02-29T03:49:49.117" v="20"/>
          <ac:picMkLst>
            <pc:docMk/>
            <pc:sldMk cId="3790164555" sldId="256"/>
            <ac:picMk id="26" creationId="{21AF192C-698D-4635-9C9F-F9769A56A96C}"/>
          </ac:picMkLst>
        </pc:picChg>
        <pc:picChg chg="add">
          <ac:chgData name="san kaur" userId="ed1659939063ed99" providerId="Windows Live" clId="Web-{05CAA8DC-EED0-4994-AA68-9C58330F03EC}" dt="2024-02-29T03:49:49.117" v="20"/>
          <ac:picMkLst>
            <pc:docMk/>
            <pc:sldMk cId="3790164555" sldId="256"/>
            <ac:picMk id="35" creationId="{39C7C206-8404-40AC-969B-40CE396E31FE}"/>
          </ac:picMkLst>
        </pc:picChg>
        <pc:picChg chg="add">
          <ac:chgData name="san kaur" userId="ed1659939063ed99" providerId="Windows Live" clId="Web-{05CAA8DC-EED0-4994-AA68-9C58330F03EC}" dt="2024-02-29T03:49:49.117" v="20"/>
          <ac:picMkLst>
            <pc:docMk/>
            <pc:sldMk cId="3790164555" sldId="256"/>
            <ac:picMk id="37" creationId="{BEAD64B3-D01F-43C5-AFF5-7EDCC3D37441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3:44:29.762" v="2"/>
        <pc:sldMkLst>
          <pc:docMk/>
          <pc:sldMk cId="2914749624" sldId="266"/>
        </pc:sldMkLst>
        <pc:spChg chg="del">
          <ac:chgData name="san kaur" userId="ed1659939063ed99" providerId="Windows Live" clId="Web-{05CAA8DC-EED0-4994-AA68-9C58330F03EC}" dt="2024-02-29T03:44:29.762" v="2"/>
          <ac:spMkLst>
            <pc:docMk/>
            <pc:sldMk cId="2914749624" sldId="266"/>
            <ac:spMk id="2" creationId="{9425518C-A0F3-9938-DA64-710859BF10CF}"/>
          </ac:spMkLst>
        </pc:spChg>
        <pc:spChg chg="del">
          <ac:chgData name="san kaur" userId="ed1659939063ed99" providerId="Windows Live" clId="Web-{05CAA8DC-EED0-4994-AA68-9C58330F03EC}" dt="2024-02-29T03:44:24.371" v="1"/>
          <ac:spMkLst>
            <pc:docMk/>
            <pc:sldMk cId="2914749624" sldId="266"/>
            <ac:spMk id="3" creationId="{16A249B1-6D19-EA04-17D9-568DBB04127D}"/>
          </ac:spMkLst>
        </pc:spChg>
        <pc:spChg chg="add">
          <ac:chgData name="san kaur" userId="ed1659939063ed99" providerId="Windows Live" clId="Web-{05CAA8DC-EED0-4994-AA68-9C58330F03EC}" dt="2024-02-29T03:44:29.762" v="2"/>
          <ac:spMkLst>
            <pc:docMk/>
            <pc:sldMk cId="2914749624" sldId="266"/>
            <ac:spMk id="13" creationId="{E16B9833-CCDE-4DEF-8D9C-0374880A53C1}"/>
          </ac:spMkLst>
        </pc:spChg>
        <pc:spChg chg="add">
          <ac:chgData name="san kaur" userId="ed1659939063ed99" providerId="Windows Live" clId="Web-{05CAA8DC-EED0-4994-AA68-9C58330F03EC}" dt="2024-02-29T03:44:29.762" v="2"/>
          <ac:spMkLst>
            <pc:docMk/>
            <pc:sldMk cId="2914749624" sldId="266"/>
            <ac:spMk id="15" creationId="{BC2CC7F6-4DA9-40BE-9788-4ED6B0A85687}"/>
          </ac:spMkLst>
        </pc:spChg>
        <pc:spChg chg="add">
          <ac:chgData name="san kaur" userId="ed1659939063ed99" providerId="Windows Live" clId="Web-{05CAA8DC-EED0-4994-AA68-9C58330F03EC}" dt="2024-02-29T03:44:29.762" v="2"/>
          <ac:spMkLst>
            <pc:docMk/>
            <pc:sldMk cId="2914749624" sldId="266"/>
            <ac:spMk id="17" creationId="{AD098DBD-F19D-467D-BA4D-814BD652EFE6}"/>
          </ac:spMkLst>
        </pc:spChg>
        <pc:spChg chg="add">
          <ac:chgData name="san kaur" userId="ed1659939063ed99" providerId="Windows Live" clId="Web-{05CAA8DC-EED0-4994-AA68-9C58330F03EC}" dt="2024-02-29T03:44:29.762" v="2"/>
          <ac:spMkLst>
            <pc:docMk/>
            <pc:sldMk cId="2914749624" sldId="266"/>
            <ac:spMk id="19" creationId="{FEF6C70E-8448-40F4-8AFA-2E982338CE04}"/>
          </ac:spMkLst>
        </pc:spChg>
        <pc:picChg chg="add mod ord">
          <ac:chgData name="san kaur" userId="ed1659939063ed99" providerId="Windows Live" clId="Web-{05CAA8DC-EED0-4994-AA68-9C58330F03EC}" dt="2024-02-29T03:44:29.762" v="2"/>
          <ac:picMkLst>
            <pc:docMk/>
            <pc:sldMk cId="2914749624" sldId="266"/>
            <ac:picMk id="4" creationId="{F43E19DE-3D23-F8BD-A58B-CADD42232572}"/>
          </ac:picMkLst>
        </pc:picChg>
        <pc:picChg chg="add">
          <ac:chgData name="san kaur" userId="ed1659939063ed99" providerId="Windows Live" clId="Web-{05CAA8DC-EED0-4994-AA68-9C58330F03EC}" dt="2024-02-29T03:44:29.762" v="2"/>
          <ac:picMkLst>
            <pc:docMk/>
            <pc:sldMk cId="2914749624" sldId="266"/>
            <ac:picMk id="9" creationId="{BEB7091A-7E9C-45E8-B4B8-831F07A2524E}"/>
          </ac:picMkLst>
        </pc:picChg>
        <pc:picChg chg="add">
          <ac:chgData name="san kaur" userId="ed1659939063ed99" providerId="Windows Live" clId="Web-{05CAA8DC-EED0-4994-AA68-9C58330F03EC}" dt="2024-02-29T03:44:29.762" v="2"/>
          <ac:picMkLst>
            <pc:docMk/>
            <pc:sldMk cId="2914749624" sldId="266"/>
            <ac:picMk id="11" creationId="{3A7EE626-B530-46D6-8DFA-F7CCBAB93FE5}"/>
          </ac:picMkLst>
        </pc:picChg>
        <pc:picChg chg="add">
          <ac:chgData name="san kaur" userId="ed1659939063ed99" providerId="Windows Live" clId="Web-{05CAA8DC-EED0-4994-AA68-9C58330F03EC}" dt="2024-02-29T03:44:29.762" v="2"/>
          <ac:picMkLst>
            <pc:docMk/>
            <pc:sldMk cId="2914749624" sldId="266"/>
            <ac:picMk id="21" creationId="{EBC13146-63E0-4D14-B79C-7E994508741E}"/>
          </ac:picMkLst>
        </pc:picChg>
        <pc:picChg chg="add">
          <ac:chgData name="san kaur" userId="ed1659939063ed99" providerId="Windows Live" clId="Web-{05CAA8DC-EED0-4994-AA68-9C58330F03EC}" dt="2024-02-29T03:44:29.762" v="2"/>
          <ac:picMkLst>
            <pc:docMk/>
            <pc:sldMk cId="2914749624" sldId="266"/>
            <ac:picMk id="23" creationId="{41A68530-F475-4B42-A8ED-EEC89EC091AA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3:48:34.271" v="16"/>
        <pc:sldMkLst>
          <pc:docMk/>
          <pc:sldMk cId="129510016" sldId="267"/>
        </pc:sldMkLst>
        <pc:spChg chg="add del">
          <ac:chgData name="san kaur" userId="ed1659939063ed99" providerId="Windows Live" clId="Web-{05CAA8DC-EED0-4994-AA68-9C58330F03EC}" dt="2024-02-29T03:48:15.802" v="15"/>
          <ac:spMkLst>
            <pc:docMk/>
            <pc:sldMk cId="129510016" sldId="267"/>
            <ac:spMk id="2" creationId="{CA669ABD-4C51-84E5-B0C6-EAD05E37F855}"/>
          </ac:spMkLst>
        </pc:spChg>
        <pc:spChg chg="del">
          <ac:chgData name="san kaur" userId="ed1659939063ed99" providerId="Windows Live" clId="Web-{05CAA8DC-EED0-4994-AA68-9C58330F03EC}" dt="2024-02-29T03:47:29.441" v="4"/>
          <ac:spMkLst>
            <pc:docMk/>
            <pc:sldMk cId="129510016" sldId="267"/>
            <ac:spMk id="3" creationId="{B5082D22-BF23-E401-B6F6-5F94E1E02592}"/>
          </ac:spMkLst>
        </pc:spChg>
        <pc:spChg chg="add del">
          <ac:chgData name="san kaur" userId="ed1659939063ed99" providerId="Windows Live" clId="Web-{05CAA8DC-EED0-4994-AA68-9C58330F03EC}" dt="2024-02-29T03:48:15.770" v="14"/>
          <ac:spMkLst>
            <pc:docMk/>
            <pc:sldMk cId="129510016" sldId="267"/>
            <ac:spMk id="8" creationId="{880D2A16-048D-E069-881A-C3DFE02B43E1}"/>
          </ac:spMkLst>
        </pc:spChg>
        <pc:spChg chg="add del">
          <ac:chgData name="san kaur" userId="ed1659939063ed99" providerId="Windows Live" clId="Web-{05CAA8DC-EED0-4994-AA68-9C58330F03EC}" dt="2024-02-29T03:47:44.285" v="6"/>
          <ac:spMkLst>
            <pc:docMk/>
            <pc:sldMk cId="129510016" sldId="267"/>
            <ac:spMk id="13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3:47:44.285" v="6"/>
          <ac:spMkLst>
            <pc:docMk/>
            <pc:sldMk cId="129510016" sldId="267"/>
            <ac:spMk id="15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3:47:44.285" v="6"/>
          <ac:spMkLst>
            <pc:docMk/>
            <pc:sldMk cId="129510016" sldId="267"/>
            <ac:spMk id="17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3:47:44.285" v="6"/>
          <ac:spMkLst>
            <pc:docMk/>
            <pc:sldMk cId="129510016" sldId="267"/>
            <ac:spMk id="19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3:47:44.285" v="6"/>
          <ac:spMkLst>
            <pc:docMk/>
            <pc:sldMk cId="129510016" sldId="267"/>
            <ac:spMk id="21" creationId="{9A926BDB-98EF-43B0-A66B-1A6EF8FB2835}"/>
          </ac:spMkLst>
        </pc:spChg>
        <pc:spChg chg="add del">
          <ac:chgData name="san kaur" userId="ed1659939063ed99" providerId="Windows Live" clId="Web-{05CAA8DC-EED0-4994-AA68-9C58330F03EC}" dt="2024-02-29T03:47:44.285" v="6"/>
          <ac:spMkLst>
            <pc:docMk/>
            <pc:sldMk cId="129510016" sldId="267"/>
            <ac:spMk id="25" creationId="{90FADDEF-2C10-4B0B-868E-6A655B671DAC}"/>
          </ac:spMkLst>
        </pc:spChg>
        <pc:spChg chg="add del">
          <ac:chgData name="san kaur" userId="ed1659939063ed99" providerId="Windows Live" clId="Web-{05CAA8DC-EED0-4994-AA68-9C58330F03EC}" dt="2024-02-29T03:47:53.613" v="8"/>
          <ac:spMkLst>
            <pc:docMk/>
            <pc:sldMk cId="129510016" sldId="267"/>
            <ac:spMk id="29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3:47:53.613" v="8"/>
          <ac:spMkLst>
            <pc:docMk/>
            <pc:sldMk cId="129510016" sldId="267"/>
            <ac:spMk id="30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3:47:53.613" v="8"/>
          <ac:spMkLst>
            <pc:docMk/>
            <pc:sldMk cId="129510016" sldId="267"/>
            <ac:spMk id="31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3:47:53.613" v="8"/>
          <ac:spMkLst>
            <pc:docMk/>
            <pc:sldMk cId="129510016" sldId="267"/>
            <ac:spMk id="32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3:48:00.145" v="10"/>
          <ac:spMkLst>
            <pc:docMk/>
            <pc:sldMk cId="129510016" sldId="267"/>
            <ac:spMk id="38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3:48:00.145" v="10"/>
          <ac:spMkLst>
            <pc:docMk/>
            <pc:sldMk cId="129510016" sldId="267"/>
            <ac:spMk id="39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3:48:00.145" v="10"/>
          <ac:spMkLst>
            <pc:docMk/>
            <pc:sldMk cId="129510016" sldId="267"/>
            <ac:spMk id="40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3:48:00.145" v="10"/>
          <ac:spMkLst>
            <pc:docMk/>
            <pc:sldMk cId="129510016" sldId="267"/>
            <ac:spMk id="41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3:48:05.598" v="12"/>
          <ac:spMkLst>
            <pc:docMk/>
            <pc:sldMk cId="129510016" sldId="267"/>
            <ac:spMk id="45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3:48:05.598" v="12"/>
          <ac:spMkLst>
            <pc:docMk/>
            <pc:sldMk cId="129510016" sldId="267"/>
            <ac:spMk id="46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3:48:05.598" v="12"/>
          <ac:spMkLst>
            <pc:docMk/>
            <pc:sldMk cId="129510016" sldId="267"/>
            <ac:spMk id="47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3:48:05.598" v="12"/>
          <ac:spMkLst>
            <pc:docMk/>
            <pc:sldMk cId="129510016" sldId="267"/>
            <ac:spMk id="48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3:48:05.598" v="12"/>
          <ac:spMkLst>
            <pc:docMk/>
            <pc:sldMk cId="129510016" sldId="267"/>
            <ac:spMk id="49" creationId="{9A926BDB-98EF-43B0-A66B-1A6EF8FB2835}"/>
          </ac:spMkLst>
        </pc:spChg>
        <pc:spChg chg="add del">
          <ac:chgData name="san kaur" userId="ed1659939063ed99" providerId="Windows Live" clId="Web-{05CAA8DC-EED0-4994-AA68-9C58330F03EC}" dt="2024-02-29T03:48:05.598" v="12"/>
          <ac:spMkLst>
            <pc:docMk/>
            <pc:sldMk cId="129510016" sldId="267"/>
            <ac:spMk id="51" creationId="{90FADDEF-2C10-4B0B-868E-6A655B671DAC}"/>
          </ac:spMkLst>
        </pc:spChg>
        <pc:spChg chg="add del">
          <ac:chgData name="san kaur" userId="ed1659939063ed99" providerId="Windows Live" clId="Web-{05CAA8DC-EED0-4994-AA68-9C58330F03EC}" dt="2024-02-29T03:48:15.770" v="14"/>
          <ac:spMkLst>
            <pc:docMk/>
            <pc:sldMk cId="129510016" sldId="267"/>
            <ac:spMk id="53" creationId="{40C8693A-B687-4F5E-B86B-B4F11D52347E}"/>
          </ac:spMkLst>
        </pc:spChg>
        <pc:spChg chg="add del">
          <ac:chgData name="san kaur" userId="ed1659939063ed99" providerId="Windows Live" clId="Web-{05CAA8DC-EED0-4994-AA68-9C58330F03EC}" dt="2024-02-29T03:48:15.770" v="14"/>
          <ac:spMkLst>
            <pc:docMk/>
            <pc:sldMk cId="129510016" sldId="267"/>
            <ac:spMk id="56" creationId="{E7B58214-716F-43B8-8272-85CE2B9AB0B5}"/>
          </ac:spMkLst>
        </pc:spChg>
        <pc:spChg chg="add del">
          <ac:chgData name="san kaur" userId="ed1659939063ed99" providerId="Windows Live" clId="Web-{05CAA8DC-EED0-4994-AA68-9C58330F03EC}" dt="2024-02-29T03:48:15.770" v="14"/>
          <ac:spMkLst>
            <pc:docMk/>
            <pc:sldMk cId="129510016" sldId="267"/>
            <ac:spMk id="57" creationId="{2A5C070E-7DB1-4147-B6A8-D14B9C40E159}"/>
          </ac:spMkLst>
        </pc:spChg>
        <pc:spChg chg="add del">
          <ac:chgData name="san kaur" userId="ed1659939063ed99" providerId="Windows Live" clId="Web-{05CAA8DC-EED0-4994-AA68-9C58330F03EC}" dt="2024-02-29T03:48:15.770" v="14"/>
          <ac:spMkLst>
            <pc:docMk/>
            <pc:sldMk cId="129510016" sldId="267"/>
            <ac:spMk id="58" creationId="{A31070C9-36CD-4B65-8159-324995821FB9}"/>
          </ac:spMkLst>
        </pc:spChg>
        <pc:spChg chg="add del">
          <ac:chgData name="san kaur" userId="ed1659939063ed99" providerId="Windows Live" clId="Web-{05CAA8DC-EED0-4994-AA68-9C58330F03EC}" dt="2024-02-29T03:48:15.770" v="14"/>
          <ac:spMkLst>
            <pc:docMk/>
            <pc:sldMk cId="129510016" sldId="267"/>
            <ac:spMk id="59" creationId="{CA669ABD-4C51-84E5-B0C6-EAD05E37F855}"/>
          </ac:spMkLst>
        </pc:spChg>
        <pc:spChg chg="add del">
          <ac:chgData name="san kaur" userId="ed1659939063ed99" providerId="Windows Live" clId="Web-{05CAA8DC-EED0-4994-AA68-9C58330F03EC}" dt="2024-02-29T03:48:15.770" v="14"/>
          <ac:spMkLst>
            <pc:docMk/>
            <pc:sldMk cId="129510016" sldId="267"/>
            <ac:spMk id="60" creationId="{89C35FB2-5194-4BE0-92D0-464E2B7116C7}"/>
          </ac:spMkLst>
        </pc:spChg>
        <pc:spChg chg="add del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64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65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66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67" creationId="{FEF6C70E-8448-40F4-8AFA-2E982338CE04}"/>
          </ac:spMkLst>
        </pc:spChg>
        <pc:spChg chg="add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76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78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80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82" creationId="{AA3C9611-CFD7-4C23-A8F2-00E7865A5D02}"/>
          </ac:spMkLst>
        </pc:spChg>
        <pc:spChg chg="add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84" creationId="{71E1850B-81EE-4905-9A6F-BDF593EC7713}"/>
          </ac:spMkLst>
        </pc:spChg>
        <pc:spChg chg="add">
          <ac:chgData name="san kaur" userId="ed1659939063ed99" providerId="Windows Live" clId="Web-{05CAA8DC-EED0-4994-AA68-9C58330F03EC}" dt="2024-02-29T03:48:34.271" v="16"/>
          <ac:spMkLst>
            <pc:docMk/>
            <pc:sldMk cId="129510016" sldId="267"/>
            <ac:spMk id="86" creationId="{FA250539-5364-4CFC-82C6-D791BC0C8802}"/>
          </ac:spMkLst>
        </pc:spChg>
        <pc:picChg chg="add mod ord">
          <ac:chgData name="san kaur" userId="ed1659939063ed99" providerId="Windows Live" clId="Web-{05CAA8DC-EED0-4994-AA68-9C58330F03EC}" dt="2024-02-29T03:48:34.271" v="16"/>
          <ac:picMkLst>
            <pc:docMk/>
            <pc:sldMk cId="129510016" sldId="267"/>
            <ac:picMk id="4" creationId="{F274C181-02E3-FBF1-42A9-C071006025EF}"/>
          </ac:picMkLst>
        </pc:picChg>
        <pc:picChg chg="add del">
          <ac:chgData name="san kaur" userId="ed1659939063ed99" providerId="Windows Live" clId="Web-{05CAA8DC-EED0-4994-AA68-9C58330F03EC}" dt="2024-02-29T03:47:44.285" v="6"/>
          <ac:picMkLst>
            <pc:docMk/>
            <pc:sldMk cId="129510016" sldId="267"/>
            <ac:picMk id="9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3:47:44.285" v="6"/>
          <ac:picMkLst>
            <pc:docMk/>
            <pc:sldMk cId="129510016" sldId="267"/>
            <ac:picMk id="11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3:47:44.285" v="6"/>
          <ac:picMkLst>
            <pc:docMk/>
            <pc:sldMk cId="129510016" sldId="267"/>
            <ac:picMk id="23" creationId="{A722A754-56A5-43DA-ADE3-C2704FABA2DC}"/>
          </ac:picMkLst>
        </pc:picChg>
        <pc:picChg chg="add del">
          <ac:chgData name="san kaur" userId="ed1659939063ed99" providerId="Windows Live" clId="Web-{05CAA8DC-EED0-4994-AA68-9C58330F03EC}" dt="2024-02-29T03:47:53.613" v="8"/>
          <ac:picMkLst>
            <pc:docMk/>
            <pc:sldMk cId="129510016" sldId="267"/>
            <ac:picMk id="27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3:47:53.613" v="8"/>
          <ac:picMkLst>
            <pc:docMk/>
            <pc:sldMk cId="129510016" sldId="267"/>
            <ac:picMk id="28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3:47:53.613" v="8"/>
          <ac:picMkLst>
            <pc:docMk/>
            <pc:sldMk cId="129510016" sldId="267"/>
            <ac:picMk id="33" creationId="{EBC13146-63E0-4D14-B79C-7E994508741E}"/>
          </ac:picMkLst>
        </pc:picChg>
        <pc:picChg chg="add del">
          <ac:chgData name="san kaur" userId="ed1659939063ed99" providerId="Windows Live" clId="Web-{05CAA8DC-EED0-4994-AA68-9C58330F03EC}" dt="2024-02-29T03:47:53.613" v="8"/>
          <ac:picMkLst>
            <pc:docMk/>
            <pc:sldMk cId="129510016" sldId="267"/>
            <ac:picMk id="34" creationId="{41A68530-F475-4B42-A8ED-EEC89EC091AA}"/>
          </ac:picMkLst>
        </pc:picChg>
        <pc:picChg chg="add del">
          <ac:chgData name="san kaur" userId="ed1659939063ed99" providerId="Windows Live" clId="Web-{05CAA8DC-EED0-4994-AA68-9C58330F03EC}" dt="2024-02-29T03:48:00.145" v="10"/>
          <ac:picMkLst>
            <pc:docMk/>
            <pc:sldMk cId="129510016" sldId="267"/>
            <ac:picMk id="36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3:48:00.145" v="10"/>
          <ac:picMkLst>
            <pc:docMk/>
            <pc:sldMk cId="129510016" sldId="267"/>
            <ac:picMk id="37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3:48:05.598" v="12"/>
          <ac:picMkLst>
            <pc:docMk/>
            <pc:sldMk cId="129510016" sldId="267"/>
            <ac:picMk id="43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3:48:05.598" v="12"/>
          <ac:picMkLst>
            <pc:docMk/>
            <pc:sldMk cId="129510016" sldId="267"/>
            <ac:picMk id="44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3:48:05.598" v="12"/>
          <ac:picMkLst>
            <pc:docMk/>
            <pc:sldMk cId="129510016" sldId="267"/>
            <ac:picMk id="50" creationId="{A722A754-56A5-43DA-ADE3-C2704FABA2DC}"/>
          </ac:picMkLst>
        </pc:picChg>
        <pc:picChg chg="add del">
          <ac:chgData name="san kaur" userId="ed1659939063ed99" providerId="Windows Live" clId="Web-{05CAA8DC-EED0-4994-AA68-9C58330F03EC}" dt="2024-02-29T03:48:15.770" v="14"/>
          <ac:picMkLst>
            <pc:docMk/>
            <pc:sldMk cId="129510016" sldId="267"/>
            <ac:picMk id="54" creationId="{D51084F9-D042-49BE-9E1A-43E583B98FCC}"/>
          </ac:picMkLst>
        </pc:picChg>
        <pc:picChg chg="add del">
          <ac:chgData name="san kaur" userId="ed1659939063ed99" providerId="Windows Live" clId="Web-{05CAA8DC-EED0-4994-AA68-9C58330F03EC}" dt="2024-02-29T03:48:15.770" v="14"/>
          <ac:picMkLst>
            <pc:docMk/>
            <pc:sldMk cId="129510016" sldId="267"/>
            <ac:picMk id="55" creationId="{EE65CA45-264D-4FD3-9249-3CB04EC97E80}"/>
          </ac:picMkLst>
        </pc:picChg>
        <pc:picChg chg="add del">
          <ac:chgData name="san kaur" userId="ed1659939063ed99" providerId="Windows Live" clId="Web-{05CAA8DC-EED0-4994-AA68-9C58330F03EC}" dt="2024-02-29T03:48:34.271" v="16"/>
          <ac:picMkLst>
            <pc:docMk/>
            <pc:sldMk cId="129510016" sldId="267"/>
            <ac:picMk id="62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3:48:34.271" v="16"/>
          <ac:picMkLst>
            <pc:docMk/>
            <pc:sldMk cId="129510016" sldId="267"/>
            <ac:picMk id="63" creationId="{3A7EE626-B530-46D6-8DFA-F7CCBAB93FE5}"/>
          </ac:picMkLst>
        </pc:picChg>
        <pc:picChg chg="add">
          <ac:chgData name="san kaur" userId="ed1659939063ed99" providerId="Windows Live" clId="Web-{05CAA8DC-EED0-4994-AA68-9C58330F03EC}" dt="2024-02-29T03:48:34.271" v="16"/>
          <ac:picMkLst>
            <pc:docMk/>
            <pc:sldMk cId="129510016" sldId="267"/>
            <ac:picMk id="72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3:48:34.271" v="16"/>
          <ac:picMkLst>
            <pc:docMk/>
            <pc:sldMk cId="129510016" sldId="267"/>
            <ac:picMk id="74" creationId="{1F60EAEC-22E3-4448-8F0A-9ADAA793A95E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3:55:41.989" v="41"/>
        <pc:sldMkLst>
          <pc:docMk/>
          <pc:sldMk cId="929460365" sldId="268"/>
        </pc:sldMkLst>
        <pc:spChg chg="add del mod ord">
          <ac:chgData name="san kaur" userId="ed1659939063ed99" providerId="Windows Live" clId="Web-{05CAA8DC-EED0-4994-AA68-9C58330F03EC}" dt="2024-02-29T03:55:41.989" v="41"/>
          <ac:spMkLst>
            <pc:docMk/>
            <pc:sldMk cId="929460365" sldId="268"/>
            <ac:spMk id="2" creationId="{927BD1AD-C872-7395-30F4-2A9D73A73775}"/>
          </ac:spMkLst>
        </pc:spChg>
        <pc:spChg chg="del">
          <ac:chgData name="san kaur" userId="ed1659939063ed99" providerId="Windows Live" clId="Web-{05CAA8DC-EED0-4994-AA68-9C58330F03EC}" dt="2024-02-29T03:54:20.408" v="22"/>
          <ac:spMkLst>
            <pc:docMk/>
            <pc:sldMk cId="929460365" sldId="268"/>
            <ac:spMk id="3" creationId="{6EA3E46E-06E5-3AFA-2F2A-EEAE558E0BC2}"/>
          </ac:spMkLst>
        </pc:spChg>
        <pc:spChg chg="add del">
          <ac:chgData name="san kaur" userId="ed1659939063ed99" providerId="Windows Live" clId="Web-{05CAA8DC-EED0-4994-AA68-9C58330F03EC}" dt="2024-02-29T03:54:57.285" v="30"/>
          <ac:spMkLst>
            <pc:docMk/>
            <pc:sldMk cId="929460365" sldId="268"/>
            <ac:spMk id="8" creationId="{6D2930A3-F073-BC85-C238-373AD5554436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13" creationId="{8DA14841-53A4-4935-BE65-C8373B8A6D06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15" creationId="{9877C2CF-B2DD-41C8-8B5E-152673376B41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17" creationId="{D377EE36-E59D-4778-8F99-4B470DA4A306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19" creationId="{2586C6C5-47AF-450A-932D-880EF823E596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21" creationId="{A587901A-AA64-4940-9803-F67677851150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23" creationId="{C00D9662-5CF3-4BF8-85EE-E1503E35D04B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29" creationId="{5BF951FB-3496-4321-9E03-62C6C49A2952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31" creationId="{612CC157-1C7E-4345-89D3-52E61E0A142B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33" creationId="{B3554ECE-6F4C-4F12-B9C2-1A8072672313}"/>
          </ac:spMkLst>
        </pc:spChg>
        <pc:spChg chg="add del">
          <ac:chgData name="san kaur" userId="ed1659939063ed99" providerId="Windows Live" clId="Web-{05CAA8DC-EED0-4994-AA68-9C58330F03EC}" dt="2024-02-29T03:54:40.362" v="24"/>
          <ac:spMkLst>
            <pc:docMk/>
            <pc:sldMk cId="929460365" sldId="268"/>
            <ac:spMk id="35" creationId="{1D35B0FD-0F2F-4198-91DA-900B7FB3F9C6}"/>
          </ac:spMkLst>
        </pc:spChg>
        <pc:spChg chg="add del">
          <ac:chgData name="san kaur" userId="ed1659939063ed99" providerId="Windows Live" clId="Web-{05CAA8DC-EED0-4994-AA68-9C58330F03EC}" dt="2024-02-29T03:54:46.237" v="26"/>
          <ac:spMkLst>
            <pc:docMk/>
            <pc:sldMk cId="929460365" sldId="268"/>
            <ac:spMk id="39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3:54:46.237" v="26"/>
          <ac:spMkLst>
            <pc:docMk/>
            <pc:sldMk cId="929460365" sldId="268"/>
            <ac:spMk id="40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3:54:46.237" v="26"/>
          <ac:spMkLst>
            <pc:docMk/>
            <pc:sldMk cId="929460365" sldId="268"/>
            <ac:spMk id="41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3:54:46.237" v="26"/>
          <ac:spMkLst>
            <pc:docMk/>
            <pc:sldMk cId="929460365" sldId="268"/>
            <ac:spMk id="42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3:54:52.581" v="28"/>
          <ac:spMkLst>
            <pc:docMk/>
            <pc:sldMk cId="929460365" sldId="268"/>
            <ac:spMk id="46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3:54:52.581" v="28"/>
          <ac:spMkLst>
            <pc:docMk/>
            <pc:sldMk cId="929460365" sldId="268"/>
            <ac:spMk id="47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3:54:52.581" v="28"/>
          <ac:spMkLst>
            <pc:docMk/>
            <pc:sldMk cId="929460365" sldId="268"/>
            <ac:spMk id="48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3:54:52.581" v="28"/>
          <ac:spMkLst>
            <pc:docMk/>
            <pc:sldMk cId="929460365" sldId="268"/>
            <ac:spMk id="49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3:54:57.285" v="30"/>
          <ac:spMkLst>
            <pc:docMk/>
            <pc:sldMk cId="929460365" sldId="268"/>
            <ac:spMk id="53" creationId="{62C9A412-6D33-4176-9157-E3B99D3AC2F4}"/>
          </ac:spMkLst>
        </pc:spChg>
        <pc:spChg chg="add del">
          <ac:chgData name="san kaur" userId="ed1659939063ed99" providerId="Windows Live" clId="Web-{05CAA8DC-EED0-4994-AA68-9C58330F03EC}" dt="2024-02-29T03:54:57.285" v="30"/>
          <ac:spMkLst>
            <pc:docMk/>
            <pc:sldMk cId="929460365" sldId="268"/>
            <ac:spMk id="56" creationId="{F2A188AC-153B-4A00-B5A5-794810FA01AC}"/>
          </ac:spMkLst>
        </pc:spChg>
        <pc:spChg chg="add del">
          <ac:chgData name="san kaur" userId="ed1659939063ed99" providerId="Windows Live" clId="Web-{05CAA8DC-EED0-4994-AA68-9C58330F03EC}" dt="2024-02-29T03:54:57.285" v="30"/>
          <ac:spMkLst>
            <pc:docMk/>
            <pc:sldMk cId="929460365" sldId="268"/>
            <ac:spMk id="57" creationId="{C61FC670-9D36-4874-9280-16FEDEA4C6CF}"/>
          </ac:spMkLst>
        </pc:spChg>
        <pc:spChg chg="add del">
          <ac:chgData name="san kaur" userId="ed1659939063ed99" providerId="Windows Live" clId="Web-{05CAA8DC-EED0-4994-AA68-9C58330F03EC}" dt="2024-02-29T03:54:57.285" v="30"/>
          <ac:spMkLst>
            <pc:docMk/>
            <pc:sldMk cId="929460365" sldId="268"/>
            <ac:spMk id="58" creationId="{236FD2F9-5FC0-4B1C-A95A-266B3379CB2A}"/>
          </ac:spMkLst>
        </pc:spChg>
        <pc:spChg chg="add del">
          <ac:chgData name="san kaur" userId="ed1659939063ed99" providerId="Windows Live" clId="Web-{05CAA8DC-EED0-4994-AA68-9C58330F03EC}" dt="2024-02-29T03:54:57.285" v="30"/>
          <ac:spMkLst>
            <pc:docMk/>
            <pc:sldMk cId="929460365" sldId="268"/>
            <ac:spMk id="59" creationId="{927BD1AD-C872-7395-30F4-2A9D73A73775}"/>
          </ac:spMkLst>
        </pc:spChg>
        <pc:spChg chg="add del">
          <ac:chgData name="san kaur" userId="ed1659939063ed99" providerId="Windows Live" clId="Web-{05CAA8DC-EED0-4994-AA68-9C58330F03EC}" dt="2024-02-29T03:54:57.285" v="30"/>
          <ac:spMkLst>
            <pc:docMk/>
            <pc:sldMk cId="929460365" sldId="268"/>
            <ac:spMk id="60" creationId="{8C547AF4-DD54-40F6-9F0C-1D4C014EB58F}"/>
          </ac:spMkLst>
        </pc:spChg>
        <pc:spChg chg="add del">
          <ac:chgData name="san kaur" userId="ed1659939063ed99" providerId="Windows Live" clId="Web-{05CAA8DC-EED0-4994-AA68-9C58330F03EC}" dt="2024-02-29T03:55:05.441" v="32"/>
          <ac:spMkLst>
            <pc:docMk/>
            <pc:sldMk cId="929460365" sldId="268"/>
            <ac:spMk id="64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3:55:05.441" v="32"/>
          <ac:spMkLst>
            <pc:docMk/>
            <pc:sldMk cId="929460365" sldId="268"/>
            <ac:spMk id="65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3:55:05.441" v="32"/>
          <ac:spMkLst>
            <pc:docMk/>
            <pc:sldMk cId="929460365" sldId="268"/>
            <ac:spMk id="66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3:55:05.441" v="32"/>
          <ac:spMkLst>
            <pc:docMk/>
            <pc:sldMk cId="929460365" sldId="268"/>
            <ac:spMk id="67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3:55:22.660" v="34"/>
          <ac:spMkLst>
            <pc:docMk/>
            <pc:sldMk cId="929460365" sldId="268"/>
            <ac:spMk id="71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3:55:22.660" v="34"/>
          <ac:spMkLst>
            <pc:docMk/>
            <pc:sldMk cId="929460365" sldId="268"/>
            <ac:spMk id="72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3:55:22.660" v="34"/>
          <ac:spMkLst>
            <pc:docMk/>
            <pc:sldMk cId="929460365" sldId="268"/>
            <ac:spMk id="73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3:55:22.660" v="34"/>
          <ac:spMkLst>
            <pc:docMk/>
            <pc:sldMk cId="929460365" sldId="268"/>
            <ac:spMk id="74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80" creationId="{8DA14841-53A4-4935-BE65-C8373B8A6D06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81" creationId="{9877C2CF-B2DD-41C8-8B5E-152673376B41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82" creationId="{D377EE36-E59D-4778-8F99-4B470DA4A306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83" creationId="{2586C6C5-47AF-450A-932D-880EF823E596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84" creationId="{A587901A-AA64-4940-9803-F67677851150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85" creationId="{C00D9662-5CF3-4BF8-85EE-E1503E35D04B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88" creationId="{5BF951FB-3496-4321-9E03-62C6C49A2952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89" creationId="{612CC157-1C7E-4345-89D3-52E61E0A142B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90" creationId="{B3554ECE-6F4C-4F12-B9C2-1A8072672313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91" creationId="{927BD1AD-C872-7395-30F4-2A9D73A73775}"/>
          </ac:spMkLst>
        </pc:spChg>
        <pc:spChg chg="add del">
          <ac:chgData name="san kaur" userId="ed1659939063ed99" providerId="Windows Live" clId="Web-{05CAA8DC-EED0-4994-AA68-9C58330F03EC}" dt="2024-02-29T03:55:34.317" v="36"/>
          <ac:spMkLst>
            <pc:docMk/>
            <pc:sldMk cId="929460365" sldId="268"/>
            <ac:spMk id="92" creationId="{1D35B0FD-0F2F-4198-91DA-900B7FB3F9C6}"/>
          </ac:spMkLst>
        </pc:spChg>
        <pc:spChg chg="add del">
          <ac:chgData name="san kaur" userId="ed1659939063ed99" providerId="Windows Live" clId="Web-{05CAA8DC-EED0-4994-AA68-9C58330F03EC}" dt="2024-02-29T03:55:37.802" v="38"/>
          <ac:spMkLst>
            <pc:docMk/>
            <pc:sldMk cId="929460365" sldId="268"/>
            <ac:spMk id="96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3:55:37.802" v="38"/>
          <ac:spMkLst>
            <pc:docMk/>
            <pc:sldMk cId="929460365" sldId="268"/>
            <ac:spMk id="97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3:55:37.802" v="38"/>
          <ac:spMkLst>
            <pc:docMk/>
            <pc:sldMk cId="929460365" sldId="268"/>
            <ac:spMk id="98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3:55:37.802" v="38"/>
          <ac:spMkLst>
            <pc:docMk/>
            <pc:sldMk cId="929460365" sldId="268"/>
            <ac:spMk id="99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3:55:41.958" v="40"/>
          <ac:spMkLst>
            <pc:docMk/>
            <pc:sldMk cId="929460365" sldId="268"/>
            <ac:spMk id="103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3:55:41.958" v="40"/>
          <ac:spMkLst>
            <pc:docMk/>
            <pc:sldMk cId="929460365" sldId="268"/>
            <ac:spMk id="104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3:55:41.958" v="40"/>
          <ac:spMkLst>
            <pc:docMk/>
            <pc:sldMk cId="929460365" sldId="268"/>
            <ac:spMk id="105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3:55:41.958" v="40"/>
          <ac:spMkLst>
            <pc:docMk/>
            <pc:sldMk cId="929460365" sldId="268"/>
            <ac:spMk id="106" creationId="{FEF6C70E-8448-40F4-8AFA-2E982338CE04}"/>
          </ac:spMkLst>
        </pc:spChg>
        <pc:spChg chg="add">
          <ac:chgData name="san kaur" userId="ed1659939063ed99" providerId="Windows Live" clId="Web-{05CAA8DC-EED0-4994-AA68-9C58330F03EC}" dt="2024-02-29T03:55:41.989" v="41"/>
          <ac:spMkLst>
            <pc:docMk/>
            <pc:sldMk cId="929460365" sldId="268"/>
            <ac:spMk id="112" creationId="{E16B9833-CCDE-4DEF-8D9C-0374880A53C1}"/>
          </ac:spMkLst>
        </pc:spChg>
        <pc:spChg chg="add">
          <ac:chgData name="san kaur" userId="ed1659939063ed99" providerId="Windows Live" clId="Web-{05CAA8DC-EED0-4994-AA68-9C58330F03EC}" dt="2024-02-29T03:55:41.989" v="41"/>
          <ac:spMkLst>
            <pc:docMk/>
            <pc:sldMk cId="929460365" sldId="268"/>
            <ac:spMk id="113" creationId="{BC2CC7F6-4DA9-40BE-9788-4ED6B0A85687}"/>
          </ac:spMkLst>
        </pc:spChg>
        <pc:spChg chg="add">
          <ac:chgData name="san kaur" userId="ed1659939063ed99" providerId="Windows Live" clId="Web-{05CAA8DC-EED0-4994-AA68-9C58330F03EC}" dt="2024-02-29T03:55:41.989" v="41"/>
          <ac:spMkLst>
            <pc:docMk/>
            <pc:sldMk cId="929460365" sldId="268"/>
            <ac:spMk id="114" creationId="{AD098DBD-F19D-467D-BA4D-814BD652EFE6}"/>
          </ac:spMkLst>
        </pc:spChg>
        <pc:spChg chg="add">
          <ac:chgData name="san kaur" userId="ed1659939063ed99" providerId="Windows Live" clId="Web-{05CAA8DC-EED0-4994-AA68-9C58330F03EC}" dt="2024-02-29T03:55:41.989" v="41"/>
          <ac:spMkLst>
            <pc:docMk/>
            <pc:sldMk cId="929460365" sldId="268"/>
            <ac:spMk id="115" creationId="{FEF6C70E-8448-40F4-8AFA-2E982338CE04}"/>
          </ac:spMkLst>
        </pc:spChg>
        <pc:picChg chg="add mod ord">
          <ac:chgData name="san kaur" userId="ed1659939063ed99" providerId="Windows Live" clId="Web-{05CAA8DC-EED0-4994-AA68-9C58330F03EC}" dt="2024-02-29T03:55:41.989" v="41"/>
          <ac:picMkLst>
            <pc:docMk/>
            <pc:sldMk cId="929460365" sldId="268"/>
            <ac:picMk id="4" creationId="{5A4EE637-E359-A79A-AEF5-858AA91DE8C3}"/>
          </ac:picMkLst>
        </pc:picChg>
        <pc:picChg chg="add del">
          <ac:chgData name="san kaur" userId="ed1659939063ed99" providerId="Windows Live" clId="Web-{05CAA8DC-EED0-4994-AA68-9C58330F03EC}" dt="2024-02-29T03:54:40.362" v="24"/>
          <ac:picMkLst>
            <pc:docMk/>
            <pc:sldMk cId="929460365" sldId="268"/>
            <ac:picMk id="9" creationId="{2FA3880A-8D8F-466C-A4A1-F07BCDD3719C}"/>
          </ac:picMkLst>
        </pc:picChg>
        <pc:picChg chg="add del">
          <ac:chgData name="san kaur" userId="ed1659939063ed99" providerId="Windows Live" clId="Web-{05CAA8DC-EED0-4994-AA68-9C58330F03EC}" dt="2024-02-29T03:54:40.362" v="24"/>
          <ac:picMkLst>
            <pc:docMk/>
            <pc:sldMk cId="929460365" sldId="268"/>
            <ac:picMk id="11" creationId="{3C0A64CB-20A1-4508-B568-284EB04F78EE}"/>
          </ac:picMkLst>
        </pc:picChg>
        <pc:picChg chg="add del">
          <ac:chgData name="san kaur" userId="ed1659939063ed99" providerId="Windows Live" clId="Web-{05CAA8DC-EED0-4994-AA68-9C58330F03EC}" dt="2024-02-29T03:54:40.362" v="24"/>
          <ac:picMkLst>
            <pc:docMk/>
            <pc:sldMk cId="929460365" sldId="268"/>
            <ac:picMk id="25" creationId="{39C7C206-8404-40AC-969B-40CE396E31FE}"/>
          </ac:picMkLst>
        </pc:picChg>
        <pc:picChg chg="add del">
          <ac:chgData name="san kaur" userId="ed1659939063ed99" providerId="Windows Live" clId="Web-{05CAA8DC-EED0-4994-AA68-9C58330F03EC}" dt="2024-02-29T03:54:40.362" v="24"/>
          <ac:picMkLst>
            <pc:docMk/>
            <pc:sldMk cId="929460365" sldId="268"/>
            <ac:picMk id="27" creationId="{BEAD64B3-D01F-43C5-AFF5-7EDCC3D37441}"/>
          </ac:picMkLst>
        </pc:picChg>
        <pc:picChg chg="add del">
          <ac:chgData name="san kaur" userId="ed1659939063ed99" providerId="Windows Live" clId="Web-{05CAA8DC-EED0-4994-AA68-9C58330F03EC}" dt="2024-02-29T03:54:46.237" v="26"/>
          <ac:picMkLst>
            <pc:docMk/>
            <pc:sldMk cId="929460365" sldId="268"/>
            <ac:picMk id="37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3:54:46.237" v="26"/>
          <ac:picMkLst>
            <pc:docMk/>
            <pc:sldMk cId="929460365" sldId="268"/>
            <ac:picMk id="38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3:54:52.581" v="28"/>
          <ac:picMkLst>
            <pc:docMk/>
            <pc:sldMk cId="929460365" sldId="268"/>
            <ac:picMk id="44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3:54:52.581" v="28"/>
          <ac:picMkLst>
            <pc:docMk/>
            <pc:sldMk cId="929460365" sldId="268"/>
            <ac:picMk id="45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3:54:52.581" v="28"/>
          <ac:picMkLst>
            <pc:docMk/>
            <pc:sldMk cId="929460365" sldId="268"/>
            <ac:picMk id="50" creationId="{EBC13146-63E0-4D14-B79C-7E994508741E}"/>
          </ac:picMkLst>
        </pc:picChg>
        <pc:picChg chg="add del">
          <ac:chgData name="san kaur" userId="ed1659939063ed99" providerId="Windows Live" clId="Web-{05CAA8DC-EED0-4994-AA68-9C58330F03EC}" dt="2024-02-29T03:54:52.581" v="28"/>
          <ac:picMkLst>
            <pc:docMk/>
            <pc:sldMk cId="929460365" sldId="268"/>
            <ac:picMk id="51" creationId="{41A68530-F475-4B42-A8ED-EEC89EC091AA}"/>
          </ac:picMkLst>
        </pc:picChg>
        <pc:picChg chg="add del">
          <ac:chgData name="san kaur" userId="ed1659939063ed99" providerId="Windows Live" clId="Web-{05CAA8DC-EED0-4994-AA68-9C58330F03EC}" dt="2024-02-29T03:54:57.285" v="30"/>
          <ac:picMkLst>
            <pc:docMk/>
            <pc:sldMk cId="929460365" sldId="268"/>
            <ac:picMk id="54" creationId="{4B943304-F883-42A9-840F-CC318A256D77}"/>
          </ac:picMkLst>
        </pc:picChg>
        <pc:picChg chg="add del">
          <ac:chgData name="san kaur" userId="ed1659939063ed99" providerId="Windows Live" clId="Web-{05CAA8DC-EED0-4994-AA68-9C58330F03EC}" dt="2024-02-29T03:54:57.285" v="30"/>
          <ac:picMkLst>
            <pc:docMk/>
            <pc:sldMk cId="929460365" sldId="268"/>
            <ac:picMk id="55" creationId="{1AAFC6A7-C24E-4A7C-9566-DB74CCFEF366}"/>
          </ac:picMkLst>
        </pc:picChg>
        <pc:picChg chg="add del">
          <ac:chgData name="san kaur" userId="ed1659939063ed99" providerId="Windows Live" clId="Web-{05CAA8DC-EED0-4994-AA68-9C58330F03EC}" dt="2024-02-29T03:55:05.441" v="32"/>
          <ac:picMkLst>
            <pc:docMk/>
            <pc:sldMk cId="929460365" sldId="268"/>
            <ac:picMk id="62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3:55:05.441" v="32"/>
          <ac:picMkLst>
            <pc:docMk/>
            <pc:sldMk cId="929460365" sldId="268"/>
            <ac:picMk id="63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3:55:22.660" v="34"/>
          <ac:picMkLst>
            <pc:docMk/>
            <pc:sldMk cId="929460365" sldId="268"/>
            <ac:picMk id="69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3:55:22.660" v="34"/>
          <ac:picMkLst>
            <pc:docMk/>
            <pc:sldMk cId="929460365" sldId="268"/>
            <ac:picMk id="70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3:55:22.660" v="34"/>
          <ac:picMkLst>
            <pc:docMk/>
            <pc:sldMk cId="929460365" sldId="268"/>
            <ac:picMk id="75" creationId="{EBC13146-63E0-4D14-B79C-7E994508741E}"/>
          </ac:picMkLst>
        </pc:picChg>
        <pc:picChg chg="add del">
          <ac:chgData name="san kaur" userId="ed1659939063ed99" providerId="Windows Live" clId="Web-{05CAA8DC-EED0-4994-AA68-9C58330F03EC}" dt="2024-02-29T03:55:22.660" v="34"/>
          <ac:picMkLst>
            <pc:docMk/>
            <pc:sldMk cId="929460365" sldId="268"/>
            <ac:picMk id="76" creationId="{41A68530-F475-4B42-A8ED-EEC89EC091AA}"/>
          </ac:picMkLst>
        </pc:picChg>
        <pc:picChg chg="add del">
          <ac:chgData name="san kaur" userId="ed1659939063ed99" providerId="Windows Live" clId="Web-{05CAA8DC-EED0-4994-AA68-9C58330F03EC}" dt="2024-02-29T03:55:34.317" v="36"/>
          <ac:picMkLst>
            <pc:docMk/>
            <pc:sldMk cId="929460365" sldId="268"/>
            <ac:picMk id="78" creationId="{2FA3880A-8D8F-466C-A4A1-F07BCDD3719C}"/>
          </ac:picMkLst>
        </pc:picChg>
        <pc:picChg chg="add del">
          <ac:chgData name="san kaur" userId="ed1659939063ed99" providerId="Windows Live" clId="Web-{05CAA8DC-EED0-4994-AA68-9C58330F03EC}" dt="2024-02-29T03:55:34.317" v="36"/>
          <ac:picMkLst>
            <pc:docMk/>
            <pc:sldMk cId="929460365" sldId="268"/>
            <ac:picMk id="79" creationId="{3C0A64CB-20A1-4508-B568-284EB04F78EE}"/>
          </ac:picMkLst>
        </pc:picChg>
        <pc:picChg chg="add del">
          <ac:chgData name="san kaur" userId="ed1659939063ed99" providerId="Windows Live" clId="Web-{05CAA8DC-EED0-4994-AA68-9C58330F03EC}" dt="2024-02-29T03:55:34.317" v="36"/>
          <ac:picMkLst>
            <pc:docMk/>
            <pc:sldMk cId="929460365" sldId="268"/>
            <ac:picMk id="86" creationId="{39C7C206-8404-40AC-969B-40CE396E31FE}"/>
          </ac:picMkLst>
        </pc:picChg>
        <pc:picChg chg="add del">
          <ac:chgData name="san kaur" userId="ed1659939063ed99" providerId="Windows Live" clId="Web-{05CAA8DC-EED0-4994-AA68-9C58330F03EC}" dt="2024-02-29T03:55:34.317" v="36"/>
          <ac:picMkLst>
            <pc:docMk/>
            <pc:sldMk cId="929460365" sldId="268"/>
            <ac:picMk id="87" creationId="{BEAD64B3-D01F-43C5-AFF5-7EDCC3D37441}"/>
          </ac:picMkLst>
        </pc:picChg>
        <pc:picChg chg="add del">
          <ac:chgData name="san kaur" userId="ed1659939063ed99" providerId="Windows Live" clId="Web-{05CAA8DC-EED0-4994-AA68-9C58330F03EC}" dt="2024-02-29T03:55:37.802" v="38"/>
          <ac:picMkLst>
            <pc:docMk/>
            <pc:sldMk cId="929460365" sldId="268"/>
            <ac:picMk id="94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3:55:37.802" v="38"/>
          <ac:picMkLst>
            <pc:docMk/>
            <pc:sldMk cId="929460365" sldId="268"/>
            <ac:picMk id="95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3:55:41.958" v="40"/>
          <ac:picMkLst>
            <pc:docMk/>
            <pc:sldMk cId="929460365" sldId="268"/>
            <ac:picMk id="101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3:55:41.958" v="40"/>
          <ac:picMkLst>
            <pc:docMk/>
            <pc:sldMk cId="929460365" sldId="268"/>
            <ac:picMk id="102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3:55:41.958" v="40"/>
          <ac:picMkLst>
            <pc:docMk/>
            <pc:sldMk cId="929460365" sldId="268"/>
            <ac:picMk id="107" creationId="{EBC13146-63E0-4D14-B79C-7E994508741E}"/>
          </ac:picMkLst>
        </pc:picChg>
        <pc:picChg chg="add del">
          <ac:chgData name="san kaur" userId="ed1659939063ed99" providerId="Windows Live" clId="Web-{05CAA8DC-EED0-4994-AA68-9C58330F03EC}" dt="2024-02-29T03:55:41.958" v="40"/>
          <ac:picMkLst>
            <pc:docMk/>
            <pc:sldMk cId="929460365" sldId="268"/>
            <ac:picMk id="108" creationId="{41A68530-F475-4B42-A8ED-EEC89EC091AA}"/>
          </ac:picMkLst>
        </pc:picChg>
        <pc:picChg chg="add">
          <ac:chgData name="san kaur" userId="ed1659939063ed99" providerId="Windows Live" clId="Web-{05CAA8DC-EED0-4994-AA68-9C58330F03EC}" dt="2024-02-29T03:55:41.989" v="41"/>
          <ac:picMkLst>
            <pc:docMk/>
            <pc:sldMk cId="929460365" sldId="268"/>
            <ac:picMk id="110" creationId="{BEB7091A-7E9C-45E8-B4B8-831F07A2524E}"/>
          </ac:picMkLst>
        </pc:picChg>
        <pc:picChg chg="add">
          <ac:chgData name="san kaur" userId="ed1659939063ed99" providerId="Windows Live" clId="Web-{05CAA8DC-EED0-4994-AA68-9C58330F03EC}" dt="2024-02-29T03:55:41.989" v="41"/>
          <ac:picMkLst>
            <pc:docMk/>
            <pc:sldMk cId="929460365" sldId="268"/>
            <ac:picMk id="111" creationId="{3A7EE626-B530-46D6-8DFA-F7CCBAB93FE5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3:58:54.059" v="44"/>
        <pc:sldMkLst>
          <pc:docMk/>
          <pc:sldMk cId="613359621" sldId="269"/>
        </pc:sldMkLst>
        <pc:spChg chg="del">
          <ac:chgData name="san kaur" userId="ed1659939063ed99" providerId="Windows Live" clId="Web-{05CAA8DC-EED0-4994-AA68-9C58330F03EC}" dt="2024-02-29T03:58:54.059" v="44"/>
          <ac:spMkLst>
            <pc:docMk/>
            <pc:sldMk cId="613359621" sldId="269"/>
            <ac:spMk id="2" creationId="{ABC0E9A4-DFFF-07BA-485D-A6C7FA2B2B35}"/>
          </ac:spMkLst>
        </pc:spChg>
        <pc:spChg chg="del">
          <ac:chgData name="san kaur" userId="ed1659939063ed99" providerId="Windows Live" clId="Web-{05CAA8DC-EED0-4994-AA68-9C58330F03EC}" dt="2024-02-29T03:58:46.887" v="43"/>
          <ac:spMkLst>
            <pc:docMk/>
            <pc:sldMk cId="613359621" sldId="269"/>
            <ac:spMk id="3" creationId="{A89311D0-8539-86C7-EC91-5047148D35F7}"/>
          </ac:spMkLst>
        </pc:spChg>
        <pc:spChg chg="add">
          <ac:chgData name="san kaur" userId="ed1659939063ed99" providerId="Windows Live" clId="Web-{05CAA8DC-EED0-4994-AA68-9C58330F03EC}" dt="2024-02-29T03:58:54.059" v="44"/>
          <ac:spMkLst>
            <pc:docMk/>
            <pc:sldMk cId="613359621" sldId="269"/>
            <ac:spMk id="13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3:58:54.059" v="44"/>
          <ac:spMkLst>
            <pc:docMk/>
            <pc:sldMk cId="613359621" sldId="269"/>
            <ac:spMk id="15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3:58:54.059" v="44"/>
          <ac:spMkLst>
            <pc:docMk/>
            <pc:sldMk cId="613359621" sldId="269"/>
            <ac:spMk id="17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3:58:54.059" v="44"/>
          <ac:spMkLst>
            <pc:docMk/>
            <pc:sldMk cId="613359621" sldId="269"/>
            <ac:spMk id="19" creationId="{AA3C9611-CFD7-4C23-A8F2-00E7865A5D02}"/>
          </ac:spMkLst>
        </pc:spChg>
        <pc:spChg chg="add">
          <ac:chgData name="san kaur" userId="ed1659939063ed99" providerId="Windows Live" clId="Web-{05CAA8DC-EED0-4994-AA68-9C58330F03EC}" dt="2024-02-29T03:58:54.059" v="44"/>
          <ac:spMkLst>
            <pc:docMk/>
            <pc:sldMk cId="613359621" sldId="269"/>
            <ac:spMk id="21" creationId="{71E1850B-81EE-4905-9A6F-BDF593EC7713}"/>
          </ac:spMkLst>
        </pc:spChg>
        <pc:spChg chg="add">
          <ac:chgData name="san kaur" userId="ed1659939063ed99" providerId="Windows Live" clId="Web-{05CAA8DC-EED0-4994-AA68-9C58330F03EC}" dt="2024-02-29T03:58:54.059" v="44"/>
          <ac:spMkLst>
            <pc:docMk/>
            <pc:sldMk cId="613359621" sldId="269"/>
            <ac:spMk id="23" creationId="{FA250539-5364-4CFC-82C6-D791BC0C8802}"/>
          </ac:spMkLst>
        </pc:spChg>
        <pc:picChg chg="add mod ord">
          <ac:chgData name="san kaur" userId="ed1659939063ed99" providerId="Windows Live" clId="Web-{05CAA8DC-EED0-4994-AA68-9C58330F03EC}" dt="2024-02-29T03:58:54.059" v="44"/>
          <ac:picMkLst>
            <pc:docMk/>
            <pc:sldMk cId="613359621" sldId="269"/>
            <ac:picMk id="4" creationId="{E3293F75-334C-157B-9401-57674855117D}"/>
          </ac:picMkLst>
        </pc:picChg>
        <pc:picChg chg="add">
          <ac:chgData name="san kaur" userId="ed1659939063ed99" providerId="Windows Live" clId="Web-{05CAA8DC-EED0-4994-AA68-9C58330F03EC}" dt="2024-02-29T03:58:54.059" v="44"/>
          <ac:picMkLst>
            <pc:docMk/>
            <pc:sldMk cId="613359621" sldId="269"/>
            <ac:picMk id="9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3:58:54.059" v="44"/>
          <ac:picMkLst>
            <pc:docMk/>
            <pc:sldMk cId="613359621" sldId="269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4:01:04.329" v="47"/>
        <pc:sldMkLst>
          <pc:docMk/>
          <pc:sldMk cId="905749165" sldId="270"/>
        </pc:sldMkLst>
        <pc:spChg chg="del">
          <ac:chgData name="san kaur" userId="ed1659939063ed99" providerId="Windows Live" clId="Web-{05CAA8DC-EED0-4994-AA68-9C58330F03EC}" dt="2024-02-29T04:01:04.329" v="47"/>
          <ac:spMkLst>
            <pc:docMk/>
            <pc:sldMk cId="905749165" sldId="270"/>
            <ac:spMk id="2" creationId="{FE56B495-536D-FDE5-6997-36288C3C78E0}"/>
          </ac:spMkLst>
        </pc:spChg>
        <pc:spChg chg="del">
          <ac:chgData name="san kaur" userId="ed1659939063ed99" providerId="Windows Live" clId="Web-{05CAA8DC-EED0-4994-AA68-9C58330F03EC}" dt="2024-02-29T04:00:59.454" v="46"/>
          <ac:spMkLst>
            <pc:docMk/>
            <pc:sldMk cId="905749165" sldId="270"/>
            <ac:spMk id="3" creationId="{756CA14F-88B6-6512-DC89-EE7717793E43}"/>
          </ac:spMkLst>
        </pc:spChg>
        <pc:spChg chg="add">
          <ac:chgData name="san kaur" userId="ed1659939063ed99" providerId="Windows Live" clId="Web-{05CAA8DC-EED0-4994-AA68-9C58330F03EC}" dt="2024-02-29T04:01:04.329" v="47"/>
          <ac:spMkLst>
            <pc:docMk/>
            <pc:sldMk cId="905749165" sldId="270"/>
            <ac:spMk id="13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4:01:04.329" v="47"/>
          <ac:spMkLst>
            <pc:docMk/>
            <pc:sldMk cId="905749165" sldId="270"/>
            <ac:spMk id="15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4:01:04.329" v="47"/>
          <ac:spMkLst>
            <pc:docMk/>
            <pc:sldMk cId="905749165" sldId="270"/>
            <ac:spMk id="17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4:01:04.329" v="47"/>
          <ac:spMkLst>
            <pc:docMk/>
            <pc:sldMk cId="905749165" sldId="270"/>
            <ac:spMk id="19" creationId="{AA3C9611-CFD7-4C23-A8F2-00E7865A5D02}"/>
          </ac:spMkLst>
        </pc:spChg>
        <pc:picChg chg="add mod ord">
          <ac:chgData name="san kaur" userId="ed1659939063ed99" providerId="Windows Live" clId="Web-{05CAA8DC-EED0-4994-AA68-9C58330F03EC}" dt="2024-02-29T04:01:04.329" v="47"/>
          <ac:picMkLst>
            <pc:docMk/>
            <pc:sldMk cId="905749165" sldId="270"/>
            <ac:picMk id="4" creationId="{BF75AAE4-9F7F-0DFD-7BAB-4EB26CA2FE9C}"/>
          </ac:picMkLst>
        </pc:picChg>
        <pc:picChg chg="add">
          <ac:chgData name="san kaur" userId="ed1659939063ed99" providerId="Windows Live" clId="Web-{05CAA8DC-EED0-4994-AA68-9C58330F03EC}" dt="2024-02-29T04:01:04.329" v="47"/>
          <ac:picMkLst>
            <pc:docMk/>
            <pc:sldMk cId="905749165" sldId="270"/>
            <ac:picMk id="9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4:01:04.329" v="47"/>
          <ac:picMkLst>
            <pc:docMk/>
            <pc:sldMk cId="905749165" sldId="270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4:05:24.291" v="66"/>
        <pc:sldMkLst>
          <pc:docMk/>
          <pc:sldMk cId="2638311460" sldId="271"/>
        </pc:sldMkLst>
        <pc:spChg chg="add del">
          <ac:chgData name="san kaur" userId="ed1659939063ed99" providerId="Windows Live" clId="Web-{05CAA8DC-EED0-4994-AA68-9C58330F03EC}" dt="2024-02-29T04:05:24.291" v="66"/>
          <ac:spMkLst>
            <pc:docMk/>
            <pc:sldMk cId="2638311460" sldId="271"/>
            <ac:spMk id="2" creationId="{8E28279D-C9F9-AC87-AF92-EDCFD828E988}"/>
          </ac:spMkLst>
        </pc:spChg>
        <pc:spChg chg="add del">
          <ac:chgData name="san kaur" userId="ed1659939063ed99" providerId="Windows Live" clId="Web-{05CAA8DC-EED0-4994-AA68-9C58330F03EC}" dt="2024-02-29T04:05:14.244" v="63"/>
          <ac:spMkLst>
            <pc:docMk/>
            <pc:sldMk cId="2638311460" sldId="271"/>
            <ac:spMk id="3" creationId="{BA05F94D-2F50-2765-B0FE-C2442BE47FA7}"/>
          </ac:spMkLst>
        </pc:spChg>
        <pc:spChg chg="add del">
          <ac:chgData name="san kaur" userId="ed1659939063ed99" providerId="Windows Live" clId="Web-{05CAA8DC-EED0-4994-AA68-9C58330F03EC}" dt="2024-02-29T04:03:51.804" v="53"/>
          <ac:spMkLst>
            <pc:docMk/>
            <pc:sldMk cId="2638311460" sldId="271"/>
            <ac:spMk id="8" creationId="{0097F994-7311-E80A-05C4-ECD1CFD5986C}"/>
          </ac:spMkLst>
        </pc:spChg>
        <pc:spChg chg="add del">
          <ac:chgData name="san kaur" userId="ed1659939063ed99" providerId="Windows Live" clId="Web-{05CAA8DC-EED0-4994-AA68-9C58330F03EC}" dt="2024-02-29T04:03:48.272" v="51"/>
          <ac:spMkLst>
            <pc:docMk/>
            <pc:sldMk cId="2638311460" sldId="271"/>
            <ac:spMk id="13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4:05:24.260" v="65"/>
          <ac:spMkLst>
            <pc:docMk/>
            <pc:sldMk cId="2638311460" sldId="271"/>
            <ac:spMk id="14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4:03:48.272" v="51"/>
          <ac:spMkLst>
            <pc:docMk/>
            <pc:sldMk cId="2638311460" sldId="271"/>
            <ac:spMk id="15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4:05:24.260" v="65"/>
          <ac:spMkLst>
            <pc:docMk/>
            <pc:sldMk cId="2638311460" sldId="271"/>
            <ac:spMk id="16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4:03:48.272" v="51"/>
          <ac:spMkLst>
            <pc:docMk/>
            <pc:sldMk cId="2638311460" sldId="271"/>
            <ac:spMk id="17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4:05:24.260" v="65"/>
          <ac:spMkLst>
            <pc:docMk/>
            <pc:sldMk cId="2638311460" sldId="271"/>
            <ac:spMk id="18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4:03:48.272" v="51"/>
          <ac:spMkLst>
            <pc:docMk/>
            <pc:sldMk cId="2638311460" sldId="271"/>
            <ac:spMk id="19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4:05:24.260" v="65"/>
          <ac:spMkLst>
            <pc:docMk/>
            <pc:sldMk cId="2638311460" sldId="271"/>
            <ac:spMk id="20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4:03:48.272" v="51"/>
          <ac:spMkLst>
            <pc:docMk/>
            <pc:sldMk cId="2638311460" sldId="271"/>
            <ac:spMk id="21" creationId="{9A926BDB-98EF-43B0-A66B-1A6EF8FB2835}"/>
          </ac:spMkLst>
        </pc:spChg>
        <pc:spChg chg="add del">
          <ac:chgData name="san kaur" userId="ed1659939063ed99" providerId="Windows Live" clId="Web-{05CAA8DC-EED0-4994-AA68-9C58330F03EC}" dt="2024-02-29T04:03:48.272" v="51"/>
          <ac:spMkLst>
            <pc:docMk/>
            <pc:sldMk cId="2638311460" sldId="271"/>
            <ac:spMk id="25" creationId="{90FADDEF-2C10-4B0B-868E-6A655B671DAC}"/>
          </ac:spMkLst>
        </pc:spChg>
        <pc:spChg chg="add">
          <ac:chgData name="san kaur" userId="ed1659939063ed99" providerId="Windows Live" clId="Web-{05CAA8DC-EED0-4994-AA68-9C58330F03EC}" dt="2024-02-29T04:05:24.291" v="66"/>
          <ac:spMkLst>
            <pc:docMk/>
            <pc:sldMk cId="2638311460" sldId="271"/>
            <ac:spMk id="26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4:03:51.804" v="53"/>
          <ac:spMkLst>
            <pc:docMk/>
            <pc:sldMk cId="2638311460" sldId="271"/>
            <ac:spMk id="27" creationId="{54961F17-D0E4-4576-8697-C062B28F32CF}"/>
          </ac:spMkLst>
        </pc:spChg>
        <pc:spChg chg="add del">
          <ac:chgData name="san kaur" userId="ed1659939063ed99" providerId="Windows Live" clId="Web-{05CAA8DC-EED0-4994-AA68-9C58330F03EC}" dt="2024-02-29T04:03:51.804" v="53"/>
          <ac:spMkLst>
            <pc:docMk/>
            <pc:sldMk cId="2638311460" sldId="271"/>
            <ac:spMk id="30" creationId="{5F3ADA23-8B3C-4029-923E-81303CBEA190}"/>
          </ac:spMkLst>
        </pc:spChg>
        <pc:spChg chg="add del">
          <ac:chgData name="san kaur" userId="ed1659939063ed99" providerId="Windows Live" clId="Web-{05CAA8DC-EED0-4994-AA68-9C58330F03EC}" dt="2024-02-29T04:03:51.804" v="53"/>
          <ac:spMkLst>
            <pc:docMk/>
            <pc:sldMk cId="2638311460" sldId="271"/>
            <ac:spMk id="31" creationId="{39EAE543-FFF6-43C7-AD71-A9856C6E7C89}"/>
          </ac:spMkLst>
        </pc:spChg>
        <pc:spChg chg="add del">
          <ac:chgData name="san kaur" userId="ed1659939063ed99" providerId="Windows Live" clId="Web-{05CAA8DC-EED0-4994-AA68-9C58330F03EC}" dt="2024-02-29T04:03:51.804" v="53"/>
          <ac:spMkLst>
            <pc:docMk/>
            <pc:sldMk cId="2638311460" sldId="271"/>
            <ac:spMk id="32" creationId="{8E28279D-C9F9-AC87-AF92-EDCFD828E988}"/>
          </ac:spMkLst>
        </pc:spChg>
        <pc:spChg chg="add del">
          <ac:chgData name="san kaur" userId="ed1659939063ed99" providerId="Windows Live" clId="Web-{05CAA8DC-EED0-4994-AA68-9C58330F03EC}" dt="2024-02-29T04:03:51.804" v="53"/>
          <ac:spMkLst>
            <pc:docMk/>
            <pc:sldMk cId="2638311460" sldId="271"/>
            <ac:spMk id="33" creationId="{8D7E355E-8304-4C50-B384-7DAC68D87CEC}"/>
          </ac:spMkLst>
        </pc:spChg>
        <pc:spChg chg="add del">
          <ac:chgData name="san kaur" userId="ed1659939063ed99" providerId="Windows Live" clId="Web-{05CAA8DC-EED0-4994-AA68-9C58330F03EC}" dt="2024-02-29T04:03:51.804" v="53"/>
          <ac:spMkLst>
            <pc:docMk/>
            <pc:sldMk cId="2638311460" sldId="271"/>
            <ac:spMk id="34" creationId="{0178E784-3C81-4963-ACD9-58EF41CE826D}"/>
          </ac:spMkLst>
        </pc:spChg>
        <pc:spChg chg="add">
          <ac:chgData name="san kaur" userId="ed1659939063ed99" providerId="Windows Live" clId="Web-{05CAA8DC-EED0-4994-AA68-9C58330F03EC}" dt="2024-02-29T04:05:24.291" v="66"/>
          <ac:spMkLst>
            <pc:docMk/>
            <pc:sldMk cId="2638311460" sldId="271"/>
            <ac:spMk id="35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4:03:55.585" v="55"/>
          <ac:spMkLst>
            <pc:docMk/>
            <pc:sldMk cId="2638311460" sldId="271"/>
            <ac:spMk id="36" creationId="{A97B08B2-0DA5-4B7F-A47D-5C15ECFB0B76}"/>
          </ac:spMkLst>
        </pc:spChg>
        <pc:spChg chg="add del">
          <ac:chgData name="san kaur" userId="ed1659939063ed99" providerId="Windows Live" clId="Web-{05CAA8DC-EED0-4994-AA68-9C58330F03EC}" dt="2024-02-29T04:03:55.585" v="55"/>
          <ac:spMkLst>
            <pc:docMk/>
            <pc:sldMk cId="2638311460" sldId="271"/>
            <ac:spMk id="39" creationId="{590A298A-601D-412F-9A93-09DCA9DBE011}"/>
          </ac:spMkLst>
        </pc:spChg>
        <pc:spChg chg="add del">
          <ac:chgData name="san kaur" userId="ed1659939063ed99" providerId="Windows Live" clId="Web-{05CAA8DC-EED0-4994-AA68-9C58330F03EC}" dt="2024-02-29T04:03:55.585" v="55"/>
          <ac:spMkLst>
            <pc:docMk/>
            <pc:sldMk cId="2638311460" sldId="271"/>
            <ac:spMk id="40" creationId="{7474A3CD-596C-4FAC-8913-C98848CD231B}"/>
          </ac:spMkLst>
        </pc:spChg>
        <pc:spChg chg="add del">
          <ac:chgData name="san kaur" userId="ed1659939063ed99" providerId="Windows Live" clId="Web-{05CAA8DC-EED0-4994-AA68-9C58330F03EC}" dt="2024-02-29T04:03:55.585" v="55"/>
          <ac:spMkLst>
            <pc:docMk/>
            <pc:sldMk cId="2638311460" sldId="271"/>
            <ac:spMk id="41" creationId="{06A99299-7151-43AF-94CF-2ADA8412BDDE}"/>
          </ac:spMkLst>
        </pc:spChg>
        <pc:spChg chg="add del">
          <ac:chgData name="san kaur" userId="ed1659939063ed99" providerId="Windows Live" clId="Web-{05CAA8DC-EED0-4994-AA68-9C58330F03EC}" dt="2024-02-29T04:03:55.585" v="55"/>
          <ac:spMkLst>
            <pc:docMk/>
            <pc:sldMk cId="2638311460" sldId="271"/>
            <ac:spMk id="42" creationId="{8E28279D-C9F9-AC87-AF92-EDCFD828E988}"/>
          </ac:spMkLst>
        </pc:spChg>
        <pc:spChg chg="add del">
          <ac:chgData name="san kaur" userId="ed1659939063ed99" providerId="Windows Live" clId="Web-{05CAA8DC-EED0-4994-AA68-9C58330F03EC}" dt="2024-02-29T04:03:55.585" v="55"/>
          <ac:spMkLst>
            <pc:docMk/>
            <pc:sldMk cId="2638311460" sldId="271"/>
            <ac:spMk id="43" creationId="{EE916793-35FE-05BE-1BFA-8436BAFA6F5D}"/>
          </ac:spMkLst>
        </pc:spChg>
        <pc:spChg chg="add del">
          <ac:chgData name="san kaur" userId="ed1659939063ed99" providerId="Windows Live" clId="Web-{05CAA8DC-EED0-4994-AA68-9C58330F03EC}" dt="2024-02-29T04:03:55.585" v="55"/>
          <ac:spMkLst>
            <pc:docMk/>
            <pc:sldMk cId="2638311460" sldId="271"/>
            <ac:spMk id="44" creationId="{09BB4655-F250-4A6F-9526-13AFF6118615}"/>
          </ac:spMkLst>
        </pc:spChg>
        <pc:spChg chg="add">
          <ac:chgData name="san kaur" userId="ed1659939063ed99" providerId="Windows Live" clId="Web-{05CAA8DC-EED0-4994-AA68-9C58330F03EC}" dt="2024-02-29T04:05:24.291" v="66"/>
          <ac:spMkLst>
            <pc:docMk/>
            <pc:sldMk cId="2638311460" sldId="271"/>
            <ac:spMk id="45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4:03:59.460" v="57"/>
          <ac:spMkLst>
            <pc:docMk/>
            <pc:sldMk cId="2638311460" sldId="271"/>
            <ac:spMk id="48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4:03:59.460" v="57"/>
          <ac:spMkLst>
            <pc:docMk/>
            <pc:sldMk cId="2638311460" sldId="271"/>
            <ac:spMk id="49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4:03:59.460" v="57"/>
          <ac:spMkLst>
            <pc:docMk/>
            <pc:sldMk cId="2638311460" sldId="271"/>
            <ac:spMk id="50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4:03:59.460" v="57"/>
          <ac:spMkLst>
            <pc:docMk/>
            <pc:sldMk cId="2638311460" sldId="271"/>
            <ac:spMk id="51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4:03:59.460" v="57"/>
          <ac:spMkLst>
            <pc:docMk/>
            <pc:sldMk cId="2638311460" sldId="271"/>
            <ac:spMk id="52" creationId="{9A926BDB-98EF-43B0-A66B-1A6EF8FB2835}"/>
          </ac:spMkLst>
        </pc:spChg>
        <pc:spChg chg="add del">
          <ac:chgData name="san kaur" userId="ed1659939063ed99" providerId="Windows Live" clId="Web-{05CAA8DC-EED0-4994-AA68-9C58330F03EC}" dt="2024-02-29T04:03:59.460" v="57"/>
          <ac:spMkLst>
            <pc:docMk/>
            <pc:sldMk cId="2638311460" sldId="271"/>
            <ac:spMk id="54" creationId="{90FADDEF-2C10-4B0B-868E-6A655B671DAC}"/>
          </ac:spMkLst>
        </pc:spChg>
        <pc:spChg chg="add">
          <ac:chgData name="san kaur" userId="ed1659939063ed99" providerId="Windows Live" clId="Web-{05CAA8DC-EED0-4994-AA68-9C58330F03EC}" dt="2024-02-29T04:05:24.291" v="66"/>
          <ac:spMkLst>
            <pc:docMk/>
            <pc:sldMk cId="2638311460" sldId="271"/>
            <ac:spMk id="55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4:04:03.523" v="59"/>
          <ac:spMkLst>
            <pc:docMk/>
            <pc:sldMk cId="2638311460" sldId="271"/>
            <ac:spMk id="58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4:04:03.523" v="59"/>
          <ac:spMkLst>
            <pc:docMk/>
            <pc:sldMk cId="2638311460" sldId="271"/>
            <ac:spMk id="59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4:04:03.523" v="59"/>
          <ac:spMkLst>
            <pc:docMk/>
            <pc:sldMk cId="2638311460" sldId="271"/>
            <ac:spMk id="60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4:04:03.523" v="59"/>
          <ac:spMkLst>
            <pc:docMk/>
            <pc:sldMk cId="2638311460" sldId="271"/>
            <ac:spMk id="61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4:04:03.523" v="59"/>
          <ac:spMkLst>
            <pc:docMk/>
            <pc:sldMk cId="2638311460" sldId="271"/>
            <ac:spMk id="62" creationId="{71E1850B-81EE-4905-9A6F-BDF593EC7713}"/>
          </ac:spMkLst>
        </pc:spChg>
        <pc:spChg chg="add del">
          <ac:chgData name="san kaur" userId="ed1659939063ed99" providerId="Windows Live" clId="Web-{05CAA8DC-EED0-4994-AA68-9C58330F03EC}" dt="2024-02-29T04:04:03.523" v="59"/>
          <ac:spMkLst>
            <pc:docMk/>
            <pc:sldMk cId="2638311460" sldId="271"/>
            <ac:spMk id="63" creationId="{FA250539-5364-4CFC-82C6-D791BC0C8802}"/>
          </ac:spMkLst>
        </pc:spChg>
        <pc:spChg chg="add del">
          <ac:chgData name="san kaur" userId="ed1659939063ed99" providerId="Windows Live" clId="Web-{05CAA8DC-EED0-4994-AA68-9C58330F03EC}" dt="2024-02-29T04:04:39.180" v="61"/>
          <ac:spMkLst>
            <pc:docMk/>
            <pc:sldMk cId="2638311460" sldId="271"/>
            <ac:spMk id="67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4:04:39.180" v="61"/>
          <ac:spMkLst>
            <pc:docMk/>
            <pc:sldMk cId="2638311460" sldId="271"/>
            <ac:spMk id="68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4:04:39.180" v="61"/>
          <ac:spMkLst>
            <pc:docMk/>
            <pc:sldMk cId="2638311460" sldId="271"/>
            <ac:spMk id="69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4:04:39.180" v="61"/>
          <ac:spMkLst>
            <pc:docMk/>
            <pc:sldMk cId="2638311460" sldId="271"/>
            <ac:spMk id="70" creationId="{AA3C9611-CFD7-4C23-A8F2-00E7865A5D02}"/>
          </ac:spMkLst>
        </pc:spChg>
        <pc:picChg chg="add del mod ord">
          <ac:chgData name="san kaur" userId="ed1659939063ed99" providerId="Windows Live" clId="Web-{05CAA8DC-EED0-4994-AA68-9C58330F03EC}" dt="2024-02-29T04:04:51.102" v="62"/>
          <ac:picMkLst>
            <pc:docMk/>
            <pc:sldMk cId="2638311460" sldId="271"/>
            <ac:picMk id="4" creationId="{83A53CF9-FE95-C547-6416-164AD0288AD4}"/>
          </ac:picMkLst>
        </pc:picChg>
        <pc:picChg chg="add mod ord">
          <ac:chgData name="san kaur" userId="ed1659939063ed99" providerId="Windows Live" clId="Web-{05CAA8DC-EED0-4994-AA68-9C58330F03EC}" dt="2024-02-29T04:05:24.291" v="66"/>
          <ac:picMkLst>
            <pc:docMk/>
            <pc:sldMk cId="2638311460" sldId="271"/>
            <ac:picMk id="5" creationId="{1A4B2D39-2BD1-0C25-6E9B-07B97F46B9F1}"/>
          </ac:picMkLst>
        </pc:picChg>
        <pc:picChg chg="add del">
          <ac:chgData name="san kaur" userId="ed1659939063ed99" providerId="Windows Live" clId="Web-{05CAA8DC-EED0-4994-AA68-9C58330F03EC}" dt="2024-02-29T04:03:48.272" v="51"/>
          <ac:picMkLst>
            <pc:docMk/>
            <pc:sldMk cId="2638311460" sldId="271"/>
            <ac:picMk id="9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4:05:24.260" v="65"/>
          <ac:picMkLst>
            <pc:docMk/>
            <pc:sldMk cId="2638311460" sldId="271"/>
            <ac:picMk id="10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4:03:48.272" v="51"/>
          <ac:picMkLst>
            <pc:docMk/>
            <pc:sldMk cId="2638311460" sldId="271"/>
            <ac:picMk id="11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4:05:24.260" v="65"/>
          <ac:picMkLst>
            <pc:docMk/>
            <pc:sldMk cId="2638311460" sldId="271"/>
            <ac:picMk id="12" creationId="{3A7EE626-B530-46D6-8DFA-F7CCBAB93FE5}"/>
          </ac:picMkLst>
        </pc:picChg>
        <pc:picChg chg="add">
          <ac:chgData name="san kaur" userId="ed1659939063ed99" providerId="Windows Live" clId="Web-{05CAA8DC-EED0-4994-AA68-9C58330F03EC}" dt="2024-02-29T04:05:24.291" v="66"/>
          <ac:picMkLst>
            <pc:docMk/>
            <pc:sldMk cId="2638311460" sldId="271"/>
            <ac:picMk id="22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4:03:48.272" v="51"/>
          <ac:picMkLst>
            <pc:docMk/>
            <pc:sldMk cId="2638311460" sldId="271"/>
            <ac:picMk id="23" creationId="{A722A754-56A5-43DA-ADE3-C2704FABA2DC}"/>
          </ac:picMkLst>
        </pc:picChg>
        <pc:picChg chg="add">
          <ac:chgData name="san kaur" userId="ed1659939063ed99" providerId="Windows Live" clId="Web-{05CAA8DC-EED0-4994-AA68-9C58330F03EC}" dt="2024-02-29T04:05:24.291" v="66"/>
          <ac:picMkLst>
            <pc:docMk/>
            <pc:sldMk cId="2638311460" sldId="271"/>
            <ac:picMk id="24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4:03:51.804" v="53"/>
          <ac:picMkLst>
            <pc:docMk/>
            <pc:sldMk cId="2638311460" sldId="271"/>
            <ac:picMk id="28" creationId="{02DF1AEC-0327-4A10-AED3-E227ACAEBC5D}"/>
          </ac:picMkLst>
        </pc:picChg>
        <pc:picChg chg="add del">
          <ac:chgData name="san kaur" userId="ed1659939063ed99" providerId="Windows Live" clId="Web-{05CAA8DC-EED0-4994-AA68-9C58330F03EC}" dt="2024-02-29T04:03:51.804" v="53"/>
          <ac:picMkLst>
            <pc:docMk/>
            <pc:sldMk cId="2638311460" sldId="271"/>
            <ac:picMk id="29" creationId="{C839742D-6F41-4E7D-9C32-1D9825B40F2F}"/>
          </ac:picMkLst>
        </pc:picChg>
        <pc:picChg chg="add del">
          <ac:chgData name="san kaur" userId="ed1659939063ed99" providerId="Windows Live" clId="Web-{05CAA8DC-EED0-4994-AA68-9C58330F03EC}" dt="2024-02-29T04:03:55.585" v="55"/>
          <ac:picMkLst>
            <pc:docMk/>
            <pc:sldMk cId="2638311460" sldId="271"/>
            <ac:picMk id="37" creationId="{19C770FC-6D2D-4B73-8219-CFEB0B146F7C}"/>
          </ac:picMkLst>
        </pc:picChg>
        <pc:picChg chg="add del">
          <ac:chgData name="san kaur" userId="ed1659939063ed99" providerId="Windows Live" clId="Web-{05CAA8DC-EED0-4994-AA68-9C58330F03EC}" dt="2024-02-29T04:03:55.585" v="55"/>
          <ac:picMkLst>
            <pc:docMk/>
            <pc:sldMk cId="2638311460" sldId="271"/>
            <ac:picMk id="38" creationId="{2DD31FDA-BCB5-4B8D-8FB8-8CCF019C9F11}"/>
          </ac:picMkLst>
        </pc:picChg>
        <pc:picChg chg="add del">
          <ac:chgData name="san kaur" userId="ed1659939063ed99" providerId="Windows Live" clId="Web-{05CAA8DC-EED0-4994-AA68-9C58330F03EC}" dt="2024-02-29T04:03:59.460" v="57"/>
          <ac:picMkLst>
            <pc:docMk/>
            <pc:sldMk cId="2638311460" sldId="271"/>
            <ac:picMk id="46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4:03:59.460" v="57"/>
          <ac:picMkLst>
            <pc:docMk/>
            <pc:sldMk cId="2638311460" sldId="271"/>
            <ac:picMk id="47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4:03:59.460" v="57"/>
          <ac:picMkLst>
            <pc:docMk/>
            <pc:sldMk cId="2638311460" sldId="271"/>
            <ac:picMk id="53" creationId="{A722A754-56A5-43DA-ADE3-C2704FABA2DC}"/>
          </ac:picMkLst>
        </pc:picChg>
        <pc:picChg chg="add del">
          <ac:chgData name="san kaur" userId="ed1659939063ed99" providerId="Windows Live" clId="Web-{05CAA8DC-EED0-4994-AA68-9C58330F03EC}" dt="2024-02-29T04:04:03.523" v="59"/>
          <ac:picMkLst>
            <pc:docMk/>
            <pc:sldMk cId="2638311460" sldId="271"/>
            <ac:picMk id="56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4:04:03.523" v="59"/>
          <ac:picMkLst>
            <pc:docMk/>
            <pc:sldMk cId="2638311460" sldId="271"/>
            <ac:picMk id="57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4:04:39.180" v="61"/>
          <ac:picMkLst>
            <pc:docMk/>
            <pc:sldMk cId="2638311460" sldId="271"/>
            <ac:picMk id="65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4:04:39.180" v="61"/>
          <ac:picMkLst>
            <pc:docMk/>
            <pc:sldMk cId="2638311460" sldId="271"/>
            <ac:picMk id="66" creationId="{1F60EAEC-22E3-4448-8F0A-9ADAA793A95E}"/>
          </ac:picMkLst>
        </pc:picChg>
      </pc:sldChg>
      <pc:sldChg chg="addSp delSp modSp new mod setBg setClrOvrMap">
        <pc:chgData name="san kaur" userId="ed1659939063ed99" providerId="Windows Live" clId="Web-{05CAA8DC-EED0-4994-AA68-9C58330F03EC}" dt="2024-02-29T04:09:59.520" v="100"/>
        <pc:sldMkLst>
          <pc:docMk/>
          <pc:sldMk cId="3682697012" sldId="272"/>
        </pc:sldMkLst>
        <pc:spChg chg="mo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2" creationId="{027E477A-F3AF-E8A1-D15A-2AFDF6957820}"/>
          </ac:spMkLst>
        </pc:spChg>
        <pc:spChg chg="add del mod">
          <ac:chgData name="san kaur" userId="ed1659939063ed99" providerId="Windows Live" clId="Web-{05CAA8DC-EED0-4994-AA68-9C58330F03EC}" dt="2024-02-29T04:08:09.141" v="76"/>
          <ac:spMkLst>
            <pc:docMk/>
            <pc:sldMk cId="3682697012" sldId="272"/>
            <ac:spMk id="3" creationId="{DF72C0A6-E15E-6690-E8FD-8A9FDE129AFC}"/>
          </ac:spMkLst>
        </pc:spChg>
        <pc:spChg chg="add del">
          <ac:chgData name="san kaur" userId="ed1659939063ed99" providerId="Windows Live" clId="Web-{05CAA8DC-EED0-4994-AA68-9C58330F03EC}" dt="2024-02-29T04:07:53.562" v="69"/>
          <ac:spMkLst>
            <pc:docMk/>
            <pc:sldMk cId="3682697012" sldId="272"/>
            <ac:spMk id="8" creationId="{8F3CF990-ACB8-443A-BB74-D36EC8A00B02}"/>
          </ac:spMkLst>
        </pc:spChg>
        <pc:spChg chg="add del">
          <ac:chgData name="san kaur" userId="ed1659939063ed99" providerId="Windows Live" clId="Web-{05CAA8DC-EED0-4994-AA68-9C58330F03EC}" dt="2024-02-29T04:07:53.562" v="69"/>
          <ac:spMkLst>
            <pc:docMk/>
            <pc:sldMk cId="3682697012" sldId="272"/>
            <ac:spMk id="14" creationId="{A0B5529D-5CAA-4BF2-B5C9-34705E7661F9}"/>
          </ac:spMkLst>
        </pc:spChg>
        <pc:spChg chg="add del">
          <ac:chgData name="san kaur" userId="ed1659939063ed99" providerId="Windows Live" clId="Web-{05CAA8DC-EED0-4994-AA68-9C58330F03EC}" dt="2024-02-29T04:07:53.562" v="69"/>
          <ac:spMkLst>
            <pc:docMk/>
            <pc:sldMk cId="3682697012" sldId="272"/>
            <ac:spMk id="16" creationId="{FBD68200-BC03-4015-860B-CD5C30CD76B8}"/>
          </ac:spMkLst>
        </pc:spChg>
        <pc:spChg chg="add del">
          <ac:chgData name="san kaur" userId="ed1659939063ed99" providerId="Windows Live" clId="Web-{05CAA8DC-EED0-4994-AA68-9C58330F03EC}" dt="2024-02-29T04:07:53.562" v="69"/>
          <ac:spMkLst>
            <pc:docMk/>
            <pc:sldMk cId="3682697012" sldId="272"/>
            <ac:spMk id="18" creationId="{332A6F87-AC28-4AA8-B8A6-AEBC67BD0D64}"/>
          </ac:spMkLst>
        </pc:spChg>
        <pc:spChg chg="add del">
          <ac:chgData name="san kaur" userId="ed1659939063ed99" providerId="Windows Live" clId="Web-{05CAA8DC-EED0-4994-AA68-9C58330F03EC}" dt="2024-02-29T04:07:57.968" v="71"/>
          <ac:spMkLst>
            <pc:docMk/>
            <pc:sldMk cId="3682697012" sldId="272"/>
            <ac:spMk id="20" creationId="{FBD68200-BC03-4015-860B-CD5C30CD76B8}"/>
          </ac:spMkLst>
        </pc:spChg>
        <pc:spChg chg="add del">
          <ac:chgData name="san kaur" userId="ed1659939063ed99" providerId="Windows Live" clId="Web-{05CAA8DC-EED0-4994-AA68-9C58330F03EC}" dt="2024-02-29T04:07:57.968" v="71"/>
          <ac:spMkLst>
            <pc:docMk/>
            <pc:sldMk cId="3682697012" sldId="272"/>
            <ac:spMk id="21" creationId="{8F3CF990-ACB8-443A-BB74-D36EC8A00B02}"/>
          </ac:spMkLst>
        </pc:spChg>
        <pc:spChg chg="add del">
          <ac:chgData name="san kaur" userId="ed1659939063ed99" providerId="Windows Live" clId="Web-{05CAA8DC-EED0-4994-AA68-9C58330F03EC}" dt="2024-02-29T04:07:57.968" v="71"/>
          <ac:spMkLst>
            <pc:docMk/>
            <pc:sldMk cId="3682697012" sldId="272"/>
            <ac:spMk id="22" creationId="{A0B5529D-5CAA-4BF2-B5C9-34705E7661F9}"/>
          </ac:spMkLst>
        </pc:spChg>
        <pc:spChg chg="add del">
          <ac:chgData name="san kaur" userId="ed1659939063ed99" providerId="Windows Live" clId="Web-{05CAA8DC-EED0-4994-AA68-9C58330F03EC}" dt="2024-02-29T04:07:57.968" v="71"/>
          <ac:spMkLst>
            <pc:docMk/>
            <pc:sldMk cId="3682697012" sldId="272"/>
            <ac:spMk id="23" creationId="{2601900C-265D-4146-A578-477541E3DF28}"/>
          </ac:spMkLst>
        </pc:spChg>
        <pc:spChg chg="add del">
          <ac:chgData name="san kaur" userId="ed1659939063ed99" providerId="Windows Live" clId="Web-{05CAA8DC-EED0-4994-AA68-9C58330F03EC}" dt="2024-02-29T04:07:57.968" v="71"/>
          <ac:spMkLst>
            <pc:docMk/>
            <pc:sldMk cId="3682697012" sldId="272"/>
            <ac:spMk id="24" creationId="{332A6F87-AC28-4AA8-B8A6-AEBC67BD0D64}"/>
          </ac:spMkLst>
        </pc:spChg>
        <pc:spChg chg="add del">
          <ac:chgData name="san kaur" userId="ed1659939063ed99" providerId="Windows Live" clId="Web-{05CAA8DC-EED0-4994-AA68-9C58330F03EC}" dt="2024-02-29T04:07:57.968" v="71"/>
          <ac:spMkLst>
            <pc:docMk/>
            <pc:sldMk cId="3682697012" sldId="272"/>
            <ac:spMk id="26" creationId="{65F94F98-3A57-49AA-838E-91AAF600B6EE}"/>
          </ac:spMkLst>
        </pc:spChg>
        <pc:spChg chg="add del">
          <ac:chgData name="san kaur" userId="ed1659939063ed99" providerId="Windows Live" clId="Web-{05CAA8DC-EED0-4994-AA68-9C58330F03EC}" dt="2024-02-29T04:07:57.968" v="71"/>
          <ac:spMkLst>
            <pc:docMk/>
            <pc:sldMk cId="3682697012" sldId="272"/>
            <ac:spMk id="28" creationId="{41F8C064-2DC5-4758-B49C-76BFF64052AF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30" creationId="{A0B5529D-5CAA-4BF2-B5C9-34705E7661F9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32" creationId="{FBD68200-BC03-4015-860B-CD5C30CD76B8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34" creationId="{332A6F87-AC28-4AA8-B8A6-AEBC67BD0D64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35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36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37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38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39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40" creationId="{8F3CF990-ACB8-443A-BB74-D36EC8A00B02}"/>
          </ac:spMkLst>
        </pc:spChg>
        <pc:spChg chg="add del">
          <ac:chgData name="san kaur" userId="ed1659939063ed99" providerId="Windows Live" clId="Web-{05CAA8DC-EED0-4994-AA68-9C58330F03EC}" dt="2024-02-29T04:08:04.078" v="73"/>
          <ac:spMkLst>
            <pc:docMk/>
            <pc:sldMk cId="3682697012" sldId="272"/>
            <ac:spMk id="42" creationId="{65F94F98-3A57-49AA-838E-91AAF600B6EE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47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48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49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50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51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52" creationId="{441B7737-E3D8-47F4-8B54-7529C7A83642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53" creationId="{2B8A17B2-9670-43B8-BE40-4682F8D29A0A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56" creationId="{AC1E939A-6A69-42AE-8471-3AD3A74AD78A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57" creationId="{A0B5529D-5CAA-4BF2-B5C9-34705E7661F9}"/>
          </ac:spMkLst>
        </pc:spChg>
        <pc:spChg chg="add del">
          <ac:chgData name="san kaur" userId="ed1659939063ed99" providerId="Windows Live" clId="Web-{05CAA8DC-EED0-4994-AA68-9C58330F03EC}" dt="2024-02-29T04:08:09.094" v="75"/>
          <ac:spMkLst>
            <pc:docMk/>
            <pc:sldMk cId="3682697012" sldId="272"/>
            <ac:spMk id="58" creationId="{F793961F-503F-434A-880A-EA44EB4277E3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62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63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64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65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66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67" creationId="{8F3CF990-ACB8-443A-BB74-D36EC8A00B02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69" creationId="{65F94F98-3A57-49AA-838E-91AAF600B6EE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71" creationId="{A0B5529D-5CAA-4BF2-B5C9-34705E7661F9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72" creationId="{FBD68200-BC03-4015-860B-CD5C30CD76B8}"/>
          </ac:spMkLst>
        </pc:spChg>
        <pc:spChg chg="add del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73" creationId="{332A6F87-AC28-4AA8-B8A6-AEBC67BD0D64}"/>
          </ac:spMkLst>
        </pc:spChg>
        <pc:spChg chg="add del">
          <ac:chgData name="san kaur" userId="ed1659939063ed99" providerId="Windows Live" clId="Web-{05CAA8DC-EED0-4994-AA68-9C58330F03EC}" dt="2024-02-29T04:09:24.518" v="93"/>
          <ac:spMkLst>
            <pc:docMk/>
            <pc:sldMk cId="3682697012" sldId="272"/>
            <ac:spMk id="82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09:24.518" v="93"/>
          <ac:spMkLst>
            <pc:docMk/>
            <pc:sldMk cId="3682697012" sldId="272"/>
            <ac:spMk id="84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09:24.518" v="93"/>
          <ac:spMkLst>
            <pc:docMk/>
            <pc:sldMk cId="3682697012" sldId="272"/>
            <ac:spMk id="86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09:24.518" v="93"/>
          <ac:spMkLst>
            <pc:docMk/>
            <pc:sldMk cId="3682697012" sldId="272"/>
            <ac:spMk id="88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09:24.518" v="93"/>
          <ac:spMkLst>
            <pc:docMk/>
            <pc:sldMk cId="3682697012" sldId="272"/>
            <ac:spMk id="90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09:24.518" v="93"/>
          <ac:spMkLst>
            <pc:docMk/>
            <pc:sldMk cId="3682697012" sldId="272"/>
            <ac:spMk id="92" creationId="{D0BE3D13-5BE5-4B05-AFCF-2A2E059D29F8}"/>
          </ac:spMkLst>
        </pc:spChg>
        <pc:spChg chg="add del">
          <ac:chgData name="san kaur" userId="ed1659939063ed99" providerId="Windows Live" clId="Web-{05CAA8DC-EED0-4994-AA68-9C58330F03EC}" dt="2024-02-29T04:09:24.518" v="93"/>
          <ac:spMkLst>
            <pc:docMk/>
            <pc:sldMk cId="3682697012" sldId="272"/>
            <ac:spMk id="94" creationId="{1AC85C80-0175-4214-A13D-03C224658C16}"/>
          </ac:spMkLst>
        </pc:spChg>
        <pc:spChg chg="add del">
          <ac:chgData name="san kaur" userId="ed1659939063ed99" providerId="Windows Live" clId="Web-{05CAA8DC-EED0-4994-AA68-9C58330F03EC}" dt="2024-02-29T04:09:24.518" v="93"/>
          <ac:spMkLst>
            <pc:docMk/>
            <pc:sldMk cId="3682697012" sldId="272"/>
            <ac:spMk id="98" creationId="{76562092-3AA7-4EF0-9007-C44F879A1308}"/>
          </ac:spMkLst>
        </pc:spChg>
        <pc:spChg chg="add del">
          <ac:chgData name="san kaur" userId="ed1659939063ed99" providerId="Windows Live" clId="Web-{05CAA8DC-EED0-4994-AA68-9C58330F03EC}" dt="2024-02-29T04:09:24.518" v="93"/>
          <ac:spMkLst>
            <pc:docMk/>
            <pc:sldMk cId="3682697012" sldId="272"/>
            <ac:spMk id="100" creationId="{2663C086-1480-4E81-BD6F-3E43A4C38C62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02" creationId="{FBD68200-BC03-4015-860B-CD5C30CD76B8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04" creationId="{332A6F87-AC28-4AA8-B8A6-AEBC67BD0D64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06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07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08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09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10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11" creationId="{8F3CF990-ACB8-443A-BB74-D36EC8A00B02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13" creationId="{65F94F98-3A57-49AA-838E-91AAF600B6EE}"/>
          </ac:spMkLst>
        </pc:spChg>
        <pc:spChg chg="add del">
          <ac:chgData name="san kaur" userId="ed1659939063ed99" providerId="Windows Live" clId="Web-{05CAA8DC-EED0-4994-AA68-9C58330F03EC}" dt="2024-02-29T04:09:46.550" v="95"/>
          <ac:spMkLst>
            <pc:docMk/>
            <pc:sldMk cId="3682697012" sldId="272"/>
            <ac:spMk id="115" creationId="{A0B5529D-5CAA-4BF2-B5C9-34705E7661F9}"/>
          </ac:spMkLst>
        </pc:spChg>
        <pc:spChg chg="add del">
          <ac:chgData name="san kaur" userId="ed1659939063ed99" providerId="Windows Live" clId="Web-{05CAA8DC-EED0-4994-AA68-9C58330F03EC}" dt="2024-02-29T04:09:53.207" v="97"/>
          <ac:spMkLst>
            <pc:docMk/>
            <pc:sldMk cId="3682697012" sldId="272"/>
            <ac:spMk id="119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09:53.207" v="97"/>
          <ac:spMkLst>
            <pc:docMk/>
            <pc:sldMk cId="3682697012" sldId="272"/>
            <ac:spMk id="120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09:53.207" v="97"/>
          <ac:spMkLst>
            <pc:docMk/>
            <pc:sldMk cId="3682697012" sldId="272"/>
            <ac:spMk id="121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09:53.207" v="97"/>
          <ac:spMkLst>
            <pc:docMk/>
            <pc:sldMk cId="3682697012" sldId="272"/>
            <ac:spMk id="122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09:53.207" v="97"/>
          <ac:spMkLst>
            <pc:docMk/>
            <pc:sldMk cId="3682697012" sldId="272"/>
            <ac:spMk id="123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09:53.207" v="97"/>
          <ac:spMkLst>
            <pc:docMk/>
            <pc:sldMk cId="3682697012" sldId="272"/>
            <ac:spMk id="124" creationId="{D0BE3D13-5BE5-4B05-AFCF-2A2E059D29F8}"/>
          </ac:spMkLst>
        </pc:spChg>
        <pc:spChg chg="add del">
          <ac:chgData name="san kaur" userId="ed1659939063ed99" providerId="Windows Live" clId="Web-{05CAA8DC-EED0-4994-AA68-9C58330F03EC}" dt="2024-02-29T04:09:53.207" v="97"/>
          <ac:spMkLst>
            <pc:docMk/>
            <pc:sldMk cId="3682697012" sldId="272"/>
            <ac:spMk id="125" creationId="{1AC85C80-0175-4214-A13D-03C224658C16}"/>
          </ac:spMkLst>
        </pc:spChg>
        <pc:spChg chg="add del">
          <ac:chgData name="san kaur" userId="ed1659939063ed99" providerId="Windows Live" clId="Web-{05CAA8DC-EED0-4994-AA68-9C58330F03EC}" dt="2024-02-29T04:09:53.207" v="97"/>
          <ac:spMkLst>
            <pc:docMk/>
            <pc:sldMk cId="3682697012" sldId="272"/>
            <ac:spMk id="127" creationId="{76562092-3AA7-4EF0-9007-C44F879A1308}"/>
          </ac:spMkLst>
        </pc:spChg>
        <pc:spChg chg="add del">
          <ac:chgData name="san kaur" userId="ed1659939063ed99" providerId="Windows Live" clId="Web-{05CAA8DC-EED0-4994-AA68-9C58330F03EC}" dt="2024-02-29T04:09:53.207" v="97"/>
          <ac:spMkLst>
            <pc:docMk/>
            <pc:sldMk cId="3682697012" sldId="272"/>
            <ac:spMk id="128" creationId="{2663C086-1480-4E81-BD6F-3E43A4C38C62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32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33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34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35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36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37" creationId="{3C38C329-05C1-44E0-942C-D7A60A7F2810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39" creationId="{60DFF115-119D-479E-9D15-475C47026639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40" creationId="{DA98F3A3-687B-4002-93F2-58E8590DC79F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41" creationId="{27A1367E-049C-45E5-9C32-CC32DCEAEF94}"/>
          </ac:spMkLst>
        </pc:spChg>
        <pc:spChg chg="add del">
          <ac:chgData name="san kaur" userId="ed1659939063ed99" providerId="Windows Live" clId="Web-{05CAA8DC-EED0-4994-AA68-9C58330F03EC}" dt="2024-02-29T04:09:59.488" v="99"/>
          <ac:spMkLst>
            <pc:docMk/>
            <pc:sldMk cId="3682697012" sldId="272"/>
            <ac:spMk id="142" creationId="{7E1CAA8C-D8F1-4D3B-87B4-4B17F3E28819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46" creationId="{7BA5DE79-30D1-4A10-8DB9-0A6E523A9723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47" creationId="{9ABD0D63-D23F-4AE7-8270-4185EF9C1C25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48" creationId="{72168E9E-94E9-4BE3-B88C-C8A468117753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49" creationId="{12107AC1-AA0D-4097-B03D-FD3C632AB886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50" creationId="{7C8D231A-EC46-4736-B00F-76D307082204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51" creationId="{8F3CF990-ACB8-443A-BB74-D36EC8A00B02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53" creationId="{65F94F98-3A57-49AA-838E-91AAF600B6EE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55" creationId="{A0B5529D-5CAA-4BF2-B5C9-34705E7661F9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56" creationId="{FBD68200-BC03-4015-860B-CD5C30CD76B8}"/>
          </ac:spMkLst>
        </pc:spChg>
        <pc:spChg chg="add">
          <ac:chgData name="san kaur" userId="ed1659939063ed99" providerId="Windows Live" clId="Web-{05CAA8DC-EED0-4994-AA68-9C58330F03EC}" dt="2024-02-29T04:09:59.520" v="100"/>
          <ac:spMkLst>
            <pc:docMk/>
            <pc:sldMk cId="3682697012" sldId="272"/>
            <ac:spMk id="157" creationId="{332A6F87-AC28-4AA8-B8A6-AEBC67BD0D64}"/>
          </ac:spMkLst>
        </pc:spChg>
        <pc:picChg chg="add del">
          <ac:chgData name="san kaur" userId="ed1659939063ed99" providerId="Windows Live" clId="Web-{05CAA8DC-EED0-4994-AA68-9C58330F03EC}" dt="2024-02-29T04:07:53.562" v="69"/>
          <ac:picMkLst>
            <pc:docMk/>
            <pc:sldMk cId="3682697012" sldId="272"/>
            <ac:picMk id="10" creationId="{00B98862-BEE1-44FB-A335-A1B9106B445E}"/>
          </ac:picMkLst>
        </pc:picChg>
        <pc:picChg chg="add del">
          <ac:chgData name="san kaur" userId="ed1659939063ed99" providerId="Windows Live" clId="Web-{05CAA8DC-EED0-4994-AA68-9C58330F03EC}" dt="2024-02-29T04:07:53.562" v="69"/>
          <ac:picMkLst>
            <pc:docMk/>
            <pc:sldMk cId="3682697012" sldId="272"/>
            <ac:picMk id="12" creationId="{7185CF21-0594-48C0-9F3E-254D6BCE9D9B}"/>
          </ac:picMkLst>
        </pc:picChg>
        <pc:picChg chg="add del">
          <ac:chgData name="san kaur" userId="ed1659939063ed99" providerId="Windows Live" clId="Web-{05CAA8DC-EED0-4994-AA68-9C58330F03EC}" dt="2024-02-29T04:07:57.968" v="71"/>
          <ac:picMkLst>
            <pc:docMk/>
            <pc:sldMk cId="3682697012" sldId="272"/>
            <ac:picMk id="25" creationId="{00B98862-BEE1-44FB-A335-A1B9106B445E}"/>
          </ac:picMkLst>
        </pc:picChg>
        <pc:picChg chg="add del">
          <ac:chgData name="san kaur" userId="ed1659939063ed99" providerId="Windows Live" clId="Web-{05CAA8DC-EED0-4994-AA68-9C58330F03EC}" dt="2024-02-29T04:07:57.968" v="71"/>
          <ac:picMkLst>
            <pc:docMk/>
            <pc:sldMk cId="3682697012" sldId="272"/>
            <ac:picMk id="27" creationId="{7185CF21-0594-48C0-9F3E-254D6BCE9D9B}"/>
          </ac:picMkLst>
        </pc:picChg>
        <pc:picChg chg="add del">
          <ac:chgData name="san kaur" userId="ed1659939063ed99" providerId="Windows Live" clId="Web-{05CAA8DC-EED0-4994-AA68-9C58330F03EC}" dt="2024-02-29T04:08:04.078" v="73"/>
          <ac:picMkLst>
            <pc:docMk/>
            <pc:sldMk cId="3682697012" sldId="272"/>
            <ac:picMk id="31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08:04.078" v="73"/>
          <ac:picMkLst>
            <pc:docMk/>
            <pc:sldMk cId="3682697012" sldId="272"/>
            <ac:picMk id="33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08:04.078" v="73"/>
          <ac:picMkLst>
            <pc:docMk/>
            <pc:sldMk cId="3682697012" sldId="272"/>
            <ac:picMk id="41" creationId="{00B98862-BEE1-44FB-A335-A1B9106B445E}"/>
          </ac:picMkLst>
        </pc:picChg>
        <pc:picChg chg="add del">
          <ac:chgData name="san kaur" userId="ed1659939063ed99" providerId="Windows Live" clId="Web-{05CAA8DC-EED0-4994-AA68-9C58330F03EC}" dt="2024-02-29T04:08:04.078" v="73"/>
          <ac:picMkLst>
            <pc:docMk/>
            <pc:sldMk cId="3682697012" sldId="272"/>
            <ac:picMk id="43" creationId="{7185CF21-0594-48C0-9F3E-254D6BCE9D9B}"/>
          </ac:picMkLst>
        </pc:picChg>
        <pc:picChg chg="add del">
          <ac:chgData name="san kaur" userId="ed1659939063ed99" providerId="Windows Live" clId="Web-{05CAA8DC-EED0-4994-AA68-9C58330F03EC}" dt="2024-02-29T04:08:09.094" v="75"/>
          <ac:picMkLst>
            <pc:docMk/>
            <pc:sldMk cId="3682697012" sldId="272"/>
            <ac:picMk id="45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08:09.094" v="75"/>
          <ac:picMkLst>
            <pc:docMk/>
            <pc:sldMk cId="3682697012" sldId="272"/>
            <ac:picMk id="46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08:09.094" v="75"/>
          <ac:picMkLst>
            <pc:docMk/>
            <pc:sldMk cId="3682697012" sldId="272"/>
            <ac:picMk id="54" creationId="{2A60B230-846B-4625-A8CA-D35FEBA73A99}"/>
          </ac:picMkLst>
        </pc:picChg>
        <pc:picChg chg="add del">
          <ac:chgData name="san kaur" userId="ed1659939063ed99" providerId="Windows Live" clId="Web-{05CAA8DC-EED0-4994-AA68-9C58330F03EC}" dt="2024-02-29T04:08:09.094" v="75"/>
          <ac:picMkLst>
            <pc:docMk/>
            <pc:sldMk cId="3682697012" sldId="272"/>
            <ac:picMk id="55" creationId="{7185CF21-0594-48C0-9F3E-254D6BCE9D9B}"/>
          </ac:picMkLst>
        </pc:picChg>
        <pc:picChg chg="add del">
          <ac:chgData name="san kaur" userId="ed1659939063ed99" providerId="Windows Live" clId="Web-{05CAA8DC-EED0-4994-AA68-9C58330F03EC}" dt="2024-02-29T04:09:59.520" v="100"/>
          <ac:picMkLst>
            <pc:docMk/>
            <pc:sldMk cId="3682697012" sldId="272"/>
            <ac:picMk id="60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09:59.520" v="100"/>
          <ac:picMkLst>
            <pc:docMk/>
            <pc:sldMk cId="3682697012" sldId="272"/>
            <ac:picMk id="61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09:59.520" v="100"/>
          <ac:picMkLst>
            <pc:docMk/>
            <pc:sldMk cId="3682697012" sldId="272"/>
            <ac:picMk id="68" creationId="{00B98862-BEE1-44FB-A335-A1B9106B445E}"/>
          </ac:picMkLst>
        </pc:picChg>
        <pc:picChg chg="add del">
          <ac:chgData name="san kaur" userId="ed1659939063ed99" providerId="Windows Live" clId="Web-{05CAA8DC-EED0-4994-AA68-9C58330F03EC}" dt="2024-02-29T04:09:59.520" v="100"/>
          <ac:picMkLst>
            <pc:docMk/>
            <pc:sldMk cId="3682697012" sldId="272"/>
            <ac:picMk id="70" creationId="{7185CF21-0594-48C0-9F3E-254D6BCE9D9B}"/>
          </ac:picMkLst>
        </pc:picChg>
        <pc:picChg chg="add del">
          <ac:chgData name="san kaur" userId="ed1659939063ed99" providerId="Windows Live" clId="Web-{05CAA8DC-EED0-4994-AA68-9C58330F03EC}" dt="2024-02-29T04:09:24.518" v="93"/>
          <ac:picMkLst>
            <pc:docMk/>
            <pc:sldMk cId="3682697012" sldId="272"/>
            <ac:picMk id="78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09:24.518" v="93"/>
          <ac:picMkLst>
            <pc:docMk/>
            <pc:sldMk cId="3682697012" sldId="272"/>
            <ac:picMk id="80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09:24.518" v="93"/>
          <ac:picMkLst>
            <pc:docMk/>
            <pc:sldMk cId="3682697012" sldId="272"/>
            <ac:picMk id="96" creationId="{15ADB788-8569-409E-862D-665AD53C9904}"/>
          </ac:picMkLst>
        </pc:picChg>
        <pc:picChg chg="add del">
          <ac:chgData name="san kaur" userId="ed1659939063ed99" providerId="Windows Live" clId="Web-{05CAA8DC-EED0-4994-AA68-9C58330F03EC}" dt="2024-02-29T04:09:46.550" v="95"/>
          <ac:picMkLst>
            <pc:docMk/>
            <pc:sldMk cId="3682697012" sldId="272"/>
            <ac:picMk id="103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09:46.550" v="95"/>
          <ac:picMkLst>
            <pc:docMk/>
            <pc:sldMk cId="3682697012" sldId="272"/>
            <ac:picMk id="105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09:46.550" v="95"/>
          <ac:picMkLst>
            <pc:docMk/>
            <pc:sldMk cId="3682697012" sldId="272"/>
            <ac:picMk id="112" creationId="{00B98862-BEE1-44FB-A335-A1B9106B445E}"/>
          </ac:picMkLst>
        </pc:picChg>
        <pc:picChg chg="add del">
          <ac:chgData name="san kaur" userId="ed1659939063ed99" providerId="Windows Live" clId="Web-{05CAA8DC-EED0-4994-AA68-9C58330F03EC}" dt="2024-02-29T04:09:46.550" v="95"/>
          <ac:picMkLst>
            <pc:docMk/>
            <pc:sldMk cId="3682697012" sldId="272"/>
            <ac:picMk id="114" creationId="{7185CF21-0594-48C0-9F3E-254D6BCE9D9B}"/>
          </ac:picMkLst>
        </pc:picChg>
        <pc:picChg chg="add del">
          <ac:chgData name="san kaur" userId="ed1659939063ed99" providerId="Windows Live" clId="Web-{05CAA8DC-EED0-4994-AA68-9C58330F03EC}" dt="2024-02-29T04:09:53.207" v="97"/>
          <ac:picMkLst>
            <pc:docMk/>
            <pc:sldMk cId="3682697012" sldId="272"/>
            <ac:picMk id="117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09:53.207" v="97"/>
          <ac:picMkLst>
            <pc:docMk/>
            <pc:sldMk cId="3682697012" sldId="272"/>
            <ac:picMk id="118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09:53.207" v="97"/>
          <ac:picMkLst>
            <pc:docMk/>
            <pc:sldMk cId="3682697012" sldId="272"/>
            <ac:picMk id="126" creationId="{15ADB788-8569-409E-862D-665AD53C9904}"/>
          </ac:picMkLst>
        </pc:picChg>
        <pc:picChg chg="add del">
          <ac:chgData name="san kaur" userId="ed1659939063ed99" providerId="Windows Live" clId="Web-{05CAA8DC-EED0-4994-AA68-9C58330F03EC}" dt="2024-02-29T04:09:59.488" v="99"/>
          <ac:picMkLst>
            <pc:docMk/>
            <pc:sldMk cId="3682697012" sldId="272"/>
            <ac:picMk id="130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09:59.488" v="99"/>
          <ac:picMkLst>
            <pc:docMk/>
            <pc:sldMk cId="3682697012" sldId="272"/>
            <ac:picMk id="131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09:59.488" v="99"/>
          <ac:picMkLst>
            <pc:docMk/>
            <pc:sldMk cId="3682697012" sldId="272"/>
            <ac:picMk id="138" creationId="{A40E99DB-69B1-42D9-9A2E-A196302E0CAC}"/>
          </ac:picMkLst>
        </pc:picChg>
        <pc:picChg chg="add">
          <ac:chgData name="san kaur" userId="ed1659939063ed99" providerId="Windows Live" clId="Web-{05CAA8DC-EED0-4994-AA68-9C58330F03EC}" dt="2024-02-29T04:09:59.520" v="100"/>
          <ac:picMkLst>
            <pc:docMk/>
            <pc:sldMk cId="3682697012" sldId="272"/>
            <ac:picMk id="144" creationId="{3DBBA26C-89C3-411F-9753-606A413F89AF}"/>
          </ac:picMkLst>
        </pc:picChg>
        <pc:picChg chg="add">
          <ac:chgData name="san kaur" userId="ed1659939063ed99" providerId="Windows Live" clId="Web-{05CAA8DC-EED0-4994-AA68-9C58330F03EC}" dt="2024-02-29T04:09:59.520" v="100"/>
          <ac:picMkLst>
            <pc:docMk/>
            <pc:sldMk cId="3682697012" sldId="272"/>
            <ac:picMk id="145" creationId="{EEAD2215-6311-4D1C-B6B5-F57CB6BFCBCA}"/>
          </ac:picMkLst>
        </pc:picChg>
        <pc:picChg chg="add">
          <ac:chgData name="san kaur" userId="ed1659939063ed99" providerId="Windows Live" clId="Web-{05CAA8DC-EED0-4994-AA68-9C58330F03EC}" dt="2024-02-29T04:09:59.520" v="100"/>
          <ac:picMkLst>
            <pc:docMk/>
            <pc:sldMk cId="3682697012" sldId="272"/>
            <ac:picMk id="152" creationId="{00B98862-BEE1-44FB-A335-A1B9106B445E}"/>
          </ac:picMkLst>
        </pc:picChg>
        <pc:picChg chg="add">
          <ac:chgData name="san kaur" userId="ed1659939063ed99" providerId="Windows Live" clId="Web-{05CAA8DC-EED0-4994-AA68-9C58330F03EC}" dt="2024-02-29T04:09:59.520" v="100"/>
          <ac:picMkLst>
            <pc:docMk/>
            <pc:sldMk cId="3682697012" sldId="272"/>
            <ac:picMk id="154" creationId="{7185CF21-0594-48C0-9F3E-254D6BCE9D9B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4:11:43.976" v="103"/>
        <pc:sldMkLst>
          <pc:docMk/>
          <pc:sldMk cId="2883256755" sldId="273"/>
        </pc:sldMkLst>
        <pc:spChg chg="del">
          <ac:chgData name="san kaur" userId="ed1659939063ed99" providerId="Windows Live" clId="Web-{05CAA8DC-EED0-4994-AA68-9C58330F03EC}" dt="2024-02-29T04:11:43.976" v="103"/>
          <ac:spMkLst>
            <pc:docMk/>
            <pc:sldMk cId="2883256755" sldId="273"/>
            <ac:spMk id="2" creationId="{05210E25-30EC-45D9-00A8-0984AE7A50ED}"/>
          </ac:spMkLst>
        </pc:spChg>
        <pc:spChg chg="del">
          <ac:chgData name="san kaur" userId="ed1659939063ed99" providerId="Windows Live" clId="Web-{05CAA8DC-EED0-4994-AA68-9C58330F03EC}" dt="2024-02-29T04:11:37.476" v="102"/>
          <ac:spMkLst>
            <pc:docMk/>
            <pc:sldMk cId="2883256755" sldId="273"/>
            <ac:spMk id="3" creationId="{C701018F-B644-2CAA-E471-0E2A6DCD1FF0}"/>
          </ac:spMkLst>
        </pc:spChg>
        <pc:spChg chg="add">
          <ac:chgData name="san kaur" userId="ed1659939063ed99" providerId="Windows Live" clId="Web-{05CAA8DC-EED0-4994-AA68-9C58330F03EC}" dt="2024-02-29T04:11:43.976" v="103"/>
          <ac:spMkLst>
            <pc:docMk/>
            <pc:sldMk cId="2883256755" sldId="273"/>
            <ac:spMk id="13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4:11:43.976" v="103"/>
          <ac:spMkLst>
            <pc:docMk/>
            <pc:sldMk cId="2883256755" sldId="273"/>
            <ac:spMk id="15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4:11:43.976" v="103"/>
          <ac:spMkLst>
            <pc:docMk/>
            <pc:sldMk cId="2883256755" sldId="273"/>
            <ac:spMk id="17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4:11:43.976" v="103"/>
          <ac:spMkLst>
            <pc:docMk/>
            <pc:sldMk cId="2883256755" sldId="273"/>
            <ac:spMk id="19" creationId="{AA3C9611-CFD7-4C23-A8F2-00E7865A5D02}"/>
          </ac:spMkLst>
        </pc:spChg>
        <pc:spChg chg="add">
          <ac:chgData name="san kaur" userId="ed1659939063ed99" providerId="Windows Live" clId="Web-{05CAA8DC-EED0-4994-AA68-9C58330F03EC}" dt="2024-02-29T04:11:43.976" v="103"/>
          <ac:spMkLst>
            <pc:docMk/>
            <pc:sldMk cId="2883256755" sldId="273"/>
            <ac:spMk id="21" creationId="{71E1850B-81EE-4905-9A6F-BDF593EC7713}"/>
          </ac:spMkLst>
        </pc:spChg>
        <pc:spChg chg="add">
          <ac:chgData name="san kaur" userId="ed1659939063ed99" providerId="Windows Live" clId="Web-{05CAA8DC-EED0-4994-AA68-9C58330F03EC}" dt="2024-02-29T04:11:43.976" v="103"/>
          <ac:spMkLst>
            <pc:docMk/>
            <pc:sldMk cId="2883256755" sldId="273"/>
            <ac:spMk id="23" creationId="{FA250539-5364-4CFC-82C6-D791BC0C8802}"/>
          </ac:spMkLst>
        </pc:spChg>
        <pc:picChg chg="add mod ord">
          <ac:chgData name="san kaur" userId="ed1659939063ed99" providerId="Windows Live" clId="Web-{05CAA8DC-EED0-4994-AA68-9C58330F03EC}" dt="2024-02-29T04:11:43.976" v="103"/>
          <ac:picMkLst>
            <pc:docMk/>
            <pc:sldMk cId="2883256755" sldId="273"/>
            <ac:picMk id="4" creationId="{CC833E67-D433-F3D7-428E-1E003C5724FA}"/>
          </ac:picMkLst>
        </pc:picChg>
        <pc:picChg chg="add">
          <ac:chgData name="san kaur" userId="ed1659939063ed99" providerId="Windows Live" clId="Web-{05CAA8DC-EED0-4994-AA68-9C58330F03EC}" dt="2024-02-29T04:11:43.976" v="103"/>
          <ac:picMkLst>
            <pc:docMk/>
            <pc:sldMk cId="2883256755" sldId="273"/>
            <ac:picMk id="9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4:11:43.976" v="103"/>
          <ac:picMkLst>
            <pc:docMk/>
            <pc:sldMk cId="2883256755" sldId="273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4:15:59.939" v="106"/>
        <pc:sldMkLst>
          <pc:docMk/>
          <pc:sldMk cId="1017687663" sldId="274"/>
        </pc:sldMkLst>
        <pc:spChg chg="del">
          <ac:chgData name="san kaur" userId="ed1659939063ed99" providerId="Windows Live" clId="Web-{05CAA8DC-EED0-4994-AA68-9C58330F03EC}" dt="2024-02-29T04:15:59.939" v="106"/>
          <ac:spMkLst>
            <pc:docMk/>
            <pc:sldMk cId="1017687663" sldId="274"/>
            <ac:spMk id="2" creationId="{3CF65B81-2EB9-7EF9-27B2-2EE88A4D263A}"/>
          </ac:spMkLst>
        </pc:spChg>
        <pc:spChg chg="del">
          <ac:chgData name="san kaur" userId="ed1659939063ed99" providerId="Windows Live" clId="Web-{05CAA8DC-EED0-4994-AA68-9C58330F03EC}" dt="2024-02-29T04:15:34.156" v="105"/>
          <ac:spMkLst>
            <pc:docMk/>
            <pc:sldMk cId="1017687663" sldId="274"/>
            <ac:spMk id="3" creationId="{8F6F41EB-8AC2-504F-B919-966F08EE75C6}"/>
          </ac:spMkLst>
        </pc:spChg>
        <pc:spChg chg="add">
          <ac:chgData name="san kaur" userId="ed1659939063ed99" providerId="Windows Live" clId="Web-{05CAA8DC-EED0-4994-AA68-9C58330F03EC}" dt="2024-02-29T04:15:59.939" v="106"/>
          <ac:spMkLst>
            <pc:docMk/>
            <pc:sldMk cId="1017687663" sldId="274"/>
            <ac:spMk id="13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4:15:59.939" v="106"/>
          <ac:spMkLst>
            <pc:docMk/>
            <pc:sldMk cId="1017687663" sldId="274"/>
            <ac:spMk id="15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4:15:59.939" v="106"/>
          <ac:spMkLst>
            <pc:docMk/>
            <pc:sldMk cId="1017687663" sldId="274"/>
            <ac:spMk id="17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4:15:59.939" v="106"/>
          <ac:spMkLst>
            <pc:docMk/>
            <pc:sldMk cId="1017687663" sldId="274"/>
            <ac:spMk id="19" creationId="{AA3C9611-CFD7-4C23-A8F2-00E7865A5D02}"/>
          </ac:spMkLst>
        </pc:spChg>
        <pc:picChg chg="add mod ord">
          <ac:chgData name="san kaur" userId="ed1659939063ed99" providerId="Windows Live" clId="Web-{05CAA8DC-EED0-4994-AA68-9C58330F03EC}" dt="2024-02-29T04:15:59.939" v="106"/>
          <ac:picMkLst>
            <pc:docMk/>
            <pc:sldMk cId="1017687663" sldId="274"/>
            <ac:picMk id="4" creationId="{D40B9D27-4F78-125A-509D-F8E78C6E928C}"/>
          </ac:picMkLst>
        </pc:picChg>
        <pc:picChg chg="add">
          <ac:chgData name="san kaur" userId="ed1659939063ed99" providerId="Windows Live" clId="Web-{05CAA8DC-EED0-4994-AA68-9C58330F03EC}" dt="2024-02-29T04:15:59.939" v="106"/>
          <ac:picMkLst>
            <pc:docMk/>
            <pc:sldMk cId="1017687663" sldId="274"/>
            <ac:picMk id="9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4:15:59.939" v="106"/>
          <ac:picMkLst>
            <pc:docMk/>
            <pc:sldMk cId="1017687663" sldId="274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4:20:11.479" v="118"/>
        <pc:sldMkLst>
          <pc:docMk/>
          <pc:sldMk cId="2221326467" sldId="275"/>
        </pc:sldMkLst>
        <pc:spChg chg="add del">
          <ac:chgData name="san kaur" userId="ed1659939063ed99" providerId="Windows Live" clId="Web-{05CAA8DC-EED0-4994-AA68-9C58330F03EC}" dt="2024-02-29T04:19:27.618" v="113"/>
          <ac:spMkLst>
            <pc:docMk/>
            <pc:sldMk cId="2221326467" sldId="275"/>
            <ac:spMk id="2" creationId="{64D7CA42-CDDA-AD74-6C0A-00DDDB26F63D}"/>
          </ac:spMkLst>
        </pc:spChg>
        <pc:spChg chg="del">
          <ac:chgData name="san kaur" userId="ed1659939063ed99" providerId="Windows Live" clId="Web-{05CAA8DC-EED0-4994-AA68-9C58330F03EC}" dt="2024-02-29T04:18:37.038" v="108"/>
          <ac:spMkLst>
            <pc:docMk/>
            <pc:sldMk cId="2221326467" sldId="275"/>
            <ac:spMk id="3" creationId="{A38F687D-ABC9-E6D2-2279-1FD4D40E2D6F}"/>
          </ac:spMkLst>
        </pc:spChg>
        <pc:spChg chg="add del">
          <ac:chgData name="san kaur" userId="ed1659939063ed99" providerId="Windows Live" clId="Web-{05CAA8DC-EED0-4994-AA68-9C58330F03EC}" dt="2024-02-29T04:18:58.382" v="110"/>
          <ac:spMkLst>
            <pc:docMk/>
            <pc:sldMk cId="2221326467" sldId="275"/>
            <ac:spMk id="13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4:18:58.382" v="110"/>
          <ac:spMkLst>
            <pc:docMk/>
            <pc:sldMk cId="2221326467" sldId="275"/>
            <ac:spMk id="15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4:18:58.382" v="110"/>
          <ac:spMkLst>
            <pc:docMk/>
            <pc:sldMk cId="2221326467" sldId="275"/>
            <ac:spMk id="17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4:18:58.382" v="110"/>
          <ac:spMkLst>
            <pc:docMk/>
            <pc:sldMk cId="2221326467" sldId="275"/>
            <ac:spMk id="19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4:19:27.587" v="112"/>
          <ac:spMkLst>
            <pc:docMk/>
            <pc:sldMk cId="2221326467" sldId="275"/>
            <ac:spMk id="23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4:19:27.587" v="112"/>
          <ac:spMkLst>
            <pc:docMk/>
            <pc:sldMk cId="2221326467" sldId="275"/>
            <ac:spMk id="24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4:19:27.587" v="112"/>
          <ac:spMkLst>
            <pc:docMk/>
            <pc:sldMk cId="2221326467" sldId="275"/>
            <ac:spMk id="25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4:19:27.587" v="112"/>
          <ac:spMkLst>
            <pc:docMk/>
            <pc:sldMk cId="2221326467" sldId="275"/>
            <ac:spMk id="26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4:20:11.479" v="118"/>
          <ac:spMkLst>
            <pc:docMk/>
            <pc:sldMk cId="2221326467" sldId="275"/>
            <ac:spMk id="30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4:20:11.479" v="118"/>
          <ac:spMkLst>
            <pc:docMk/>
            <pc:sldMk cId="2221326467" sldId="275"/>
            <ac:spMk id="31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4:20:11.479" v="118"/>
          <ac:spMkLst>
            <pc:docMk/>
            <pc:sldMk cId="2221326467" sldId="275"/>
            <ac:spMk id="32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4:20:11.479" v="118"/>
          <ac:spMkLst>
            <pc:docMk/>
            <pc:sldMk cId="2221326467" sldId="275"/>
            <ac:spMk id="33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4:20:01.369" v="115"/>
          <ac:spMkLst>
            <pc:docMk/>
            <pc:sldMk cId="2221326467" sldId="275"/>
            <ac:spMk id="42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4:20:01.369" v="115"/>
          <ac:spMkLst>
            <pc:docMk/>
            <pc:sldMk cId="2221326467" sldId="275"/>
            <ac:spMk id="44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4:20:01.369" v="115"/>
          <ac:spMkLst>
            <pc:docMk/>
            <pc:sldMk cId="2221326467" sldId="275"/>
            <ac:spMk id="46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4:20:01.369" v="115"/>
          <ac:spMkLst>
            <pc:docMk/>
            <pc:sldMk cId="2221326467" sldId="275"/>
            <ac:spMk id="48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4:20:11.463" v="117"/>
          <ac:spMkLst>
            <pc:docMk/>
            <pc:sldMk cId="2221326467" sldId="275"/>
            <ac:spMk id="52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4:20:11.463" v="117"/>
          <ac:spMkLst>
            <pc:docMk/>
            <pc:sldMk cId="2221326467" sldId="275"/>
            <ac:spMk id="53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4:20:11.463" v="117"/>
          <ac:spMkLst>
            <pc:docMk/>
            <pc:sldMk cId="2221326467" sldId="275"/>
            <ac:spMk id="54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4:20:11.463" v="117"/>
          <ac:spMkLst>
            <pc:docMk/>
            <pc:sldMk cId="2221326467" sldId="275"/>
            <ac:spMk id="55" creationId="{FEF6C70E-8448-40F4-8AFA-2E982338CE04}"/>
          </ac:spMkLst>
        </pc:spChg>
        <pc:spChg chg="add">
          <ac:chgData name="san kaur" userId="ed1659939063ed99" providerId="Windows Live" clId="Web-{05CAA8DC-EED0-4994-AA68-9C58330F03EC}" dt="2024-02-29T04:20:11.479" v="118"/>
          <ac:spMkLst>
            <pc:docMk/>
            <pc:sldMk cId="2221326467" sldId="275"/>
            <ac:spMk id="59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4:20:11.479" v="118"/>
          <ac:spMkLst>
            <pc:docMk/>
            <pc:sldMk cId="2221326467" sldId="275"/>
            <ac:spMk id="60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4:20:11.479" v="118"/>
          <ac:spMkLst>
            <pc:docMk/>
            <pc:sldMk cId="2221326467" sldId="275"/>
            <ac:spMk id="61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4:20:11.479" v="118"/>
          <ac:spMkLst>
            <pc:docMk/>
            <pc:sldMk cId="2221326467" sldId="275"/>
            <ac:spMk id="62" creationId="{AA3C9611-CFD7-4C23-A8F2-00E7865A5D02}"/>
          </ac:spMkLst>
        </pc:spChg>
        <pc:picChg chg="add mod ord">
          <ac:chgData name="san kaur" userId="ed1659939063ed99" providerId="Windows Live" clId="Web-{05CAA8DC-EED0-4994-AA68-9C58330F03EC}" dt="2024-02-29T04:20:11.479" v="118"/>
          <ac:picMkLst>
            <pc:docMk/>
            <pc:sldMk cId="2221326467" sldId="275"/>
            <ac:picMk id="4" creationId="{B9A2D71D-1A26-655B-13F8-7718001FFBF1}"/>
          </ac:picMkLst>
        </pc:picChg>
        <pc:picChg chg="add del">
          <ac:chgData name="san kaur" userId="ed1659939063ed99" providerId="Windows Live" clId="Web-{05CAA8DC-EED0-4994-AA68-9C58330F03EC}" dt="2024-02-29T04:18:58.382" v="110"/>
          <ac:picMkLst>
            <pc:docMk/>
            <pc:sldMk cId="2221326467" sldId="275"/>
            <ac:picMk id="9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4:18:58.382" v="110"/>
          <ac:picMkLst>
            <pc:docMk/>
            <pc:sldMk cId="2221326467" sldId="275"/>
            <ac:picMk id="11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4:19:27.587" v="112"/>
          <ac:picMkLst>
            <pc:docMk/>
            <pc:sldMk cId="2221326467" sldId="275"/>
            <ac:picMk id="21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4:19:27.587" v="112"/>
          <ac:picMkLst>
            <pc:docMk/>
            <pc:sldMk cId="2221326467" sldId="275"/>
            <ac:picMk id="22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4:20:11.479" v="118"/>
          <ac:picMkLst>
            <pc:docMk/>
            <pc:sldMk cId="2221326467" sldId="275"/>
            <ac:picMk id="28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4:20:11.479" v="118"/>
          <ac:picMkLst>
            <pc:docMk/>
            <pc:sldMk cId="2221326467" sldId="275"/>
            <ac:picMk id="29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4:20:01.369" v="115"/>
          <ac:picMkLst>
            <pc:docMk/>
            <pc:sldMk cId="2221326467" sldId="275"/>
            <ac:picMk id="38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4:20:01.369" v="115"/>
          <ac:picMkLst>
            <pc:docMk/>
            <pc:sldMk cId="2221326467" sldId="275"/>
            <ac:picMk id="40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4:20:11.463" v="117"/>
          <ac:picMkLst>
            <pc:docMk/>
            <pc:sldMk cId="2221326467" sldId="275"/>
            <ac:picMk id="50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4:20:11.463" v="117"/>
          <ac:picMkLst>
            <pc:docMk/>
            <pc:sldMk cId="2221326467" sldId="275"/>
            <ac:picMk id="51" creationId="{3A7EE626-B530-46D6-8DFA-F7CCBAB93FE5}"/>
          </ac:picMkLst>
        </pc:picChg>
        <pc:picChg chg="add">
          <ac:chgData name="san kaur" userId="ed1659939063ed99" providerId="Windows Live" clId="Web-{05CAA8DC-EED0-4994-AA68-9C58330F03EC}" dt="2024-02-29T04:20:11.479" v="118"/>
          <ac:picMkLst>
            <pc:docMk/>
            <pc:sldMk cId="2221326467" sldId="275"/>
            <ac:picMk id="57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4:20:11.479" v="118"/>
          <ac:picMkLst>
            <pc:docMk/>
            <pc:sldMk cId="2221326467" sldId="275"/>
            <ac:picMk id="58" creationId="{1F60EAEC-22E3-4448-8F0A-9ADAA793A95E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4:22:25.515" v="123"/>
        <pc:sldMkLst>
          <pc:docMk/>
          <pc:sldMk cId="1785802161" sldId="276"/>
        </pc:sldMkLst>
        <pc:spChg chg="add del">
          <ac:chgData name="san kaur" userId="ed1659939063ed99" providerId="Windows Live" clId="Web-{05CAA8DC-EED0-4994-AA68-9C58330F03EC}" dt="2024-02-29T04:22:25.515" v="123"/>
          <ac:spMkLst>
            <pc:docMk/>
            <pc:sldMk cId="1785802161" sldId="276"/>
            <ac:spMk id="2" creationId="{E71C990E-D7A0-AEAB-B135-80A509E222F2}"/>
          </ac:spMkLst>
        </pc:spChg>
        <pc:spChg chg="del">
          <ac:chgData name="san kaur" userId="ed1659939063ed99" providerId="Windows Live" clId="Web-{05CAA8DC-EED0-4994-AA68-9C58330F03EC}" dt="2024-02-29T04:22:15.827" v="120"/>
          <ac:spMkLst>
            <pc:docMk/>
            <pc:sldMk cId="1785802161" sldId="276"/>
            <ac:spMk id="3" creationId="{83C074FB-8B00-5C89-DD24-4FB1841E868F}"/>
          </ac:spMkLst>
        </pc:spChg>
        <pc:spChg chg="add del">
          <ac:chgData name="san kaur" userId="ed1659939063ed99" providerId="Windows Live" clId="Web-{05CAA8DC-EED0-4994-AA68-9C58330F03EC}" dt="2024-02-29T04:22:25.483" v="122"/>
          <ac:spMkLst>
            <pc:docMk/>
            <pc:sldMk cId="1785802161" sldId="276"/>
            <ac:spMk id="13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4:22:25.483" v="122"/>
          <ac:spMkLst>
            <pc:docMk/>
            <pc:sldMk cId="1785802161" sldId="276"/>
            <ac:spMk id="15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4:22:25.483" v="122"/>
          <ac:spMkLst>
            <pc:docMk/>
            <pc:sldMk cId="1785802161" sldId="276"/>
            <ac:spMk id="17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4:22:25.483" v="122"/>
          <ac:spMkLst>
            <pc:docMk/>
            <pc:sldMk cId="1785802161" sldId="276"/>
            <ac:spMk id="19" creationId="{FEF6C70E-8448-40F4-8AFA-2E982338CE04}"/>
          </ac:spMkLst>
        </pc:spChg>
        <pc:spChg chg="add">
          <ac:chgData name="san kaur" userId="ed1659939063ed99" providerId="Windows Live" clId="Web-{05CAA8DC-EED0-4994-AA68-9C58330F03EC}" dt="2024-02-29T04:22:25.515" v="123"/>
          <ac:spMkLst>
            <pc:docMk/>
            <pc:sldMk cId="1785802161" sldId="276"/>
            <ac:spMk id="21" creationId="{71E1850B-81EE-4905-9A6F-BDF593EC7713}"/>
          </ac:spMkLst>
        </pc:spChg>
        <pc:spChg chg="add">
          <ac:chgData name="san kaur" userId="ed1659939063ed99" providerId="Windows Live" clId="Web-{05CAA8DC-EED0-4994-AA68-9C58330F03EC}" dt="2024-02-29T04:22:25.515" v="123"/>
          <ac:spMkLst>
            <pc:docMk/>
            <pc:sldMk cId="1785802161" sldId="276"/>
            <ac:spMk id="23" creationId="{FA250539-5364-4CFC-82C6-D791BC0C8802}"/>
          </ac:spMkLst>
        </pc:spChg>
        <pc:spChg chg="add">
          <ac:chgData name="san kaur" userId="ed1659939063ed99" providerId="Windows Live" clId="Web-{05CAA8DC-EED0-4994-AA68-9C58330F03EC}" dt="2024-02-29T04:22:25.515" v="123"/>
          <ac:spMkLst>
            <pc:docMk/>
            <pc:sldMk cId="1785802161" sldId="276"/>
            <ac:spMk id="25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4:22:25.515" v="123"/>
          <ac:spMkLst>
            <pc:docMk/>
            <pc:sldMk cId="1785802161" sldId="276"/>
            <ac:spMk id="26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4:22:25.515" v="123"/>
          <ac:spMkLst>
            <pc:docMk/>
            <pc:sldMk cId="1785802161" sldId="276"/>
            <ac:spMk id="27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4:22:25.515" v="123"/>
          <ac:spMkLst>
            <pc:docMk/>
            <pc:sldMk cId="1785802161" sldId="276"/>
            <ac:spMk id="28" creationId="{AA3C9611-CFD7-4C23-A8F2-00E7865A5D02}"/>
          </ac:spMkLst>
        </pc:spChg>
        <pc:picChg chg="add mod ord">
          <ac:chgData name="san kaur" userId="ed1659939063ed99" providerId="Windows Live" clId="Web-{05CAA8DC-EED0-4994-AA68-9C58330F03EC}" dt="2024-02-29T04:22:25.515" v="123"/>
          <ac:picMkLst>
            <pc:docMk/>
            <pc:sldMk cId="1785802161" sldId="276"/>
            <ac:picMk id="4" creationId="{2A4D6438-A69C-22ED-9BA9-6CD56E982906}"/>
          </ac:picMkLst>
        </pc:picChg>
        <pc:picChg chg="add del">
          <ac:chgData name="san kaur" userId="ed1659939063ed99" providerId="Windows Live" clId="Web-{05CAA8DC-EED0-4994-AA68-9C58330F03EC}" dt="2024-02-29T04:22:25.483" v="122"/>
          <ac:picMkLst>
            <pc:docMk/>
            <pc:sldMk cId="1785802161" sldId="276"/>
            <ac:picMk id="9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4:22:25.483" v="122"/>
          <ac:picMkLst>
            <pc:docMk/>
            <pc:sldMk cId="1785802161" sldId="276"/>
            <ac:picMk id="11" creationId="{3A7EE626-B530-46D6-8DFA-F7CCBAB93FE5}"/>
          </ac:picMkLst>
        </pc:picChg>
        <pc:picChg chg="add">
          <ac:chgData name="san kaur" userId="ed1659939063ed99" providerId="Windows Live" clId="Web-{05CAA8DC-EED0-4994-AA68-9C58330F03EC}" dt="2024-02-29T04:22:25.515" v="123"/>
          <ac:picMkLst>
            <pc:docMk/>
            <pc:sldMk cId="1785802161" sldId="276"/>
            <ac:picMk id="22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4:22:25.515" v="123"/>
          <ac:picMkLst>
            <pc:docMk/>
            <pc:sldMk cId="1785802161" sldId="276"/>
            <ac:picMk id="24" creationId="{1F60EAEC-22E3-4448-8F0A-9ADAA793A95E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4:24:26.800" v="126"/>
        <pc:sldMkLst>
          <pc:docMk/>
          <pc:sldMk cId="2598216221" sldId="277"/>
        </pc:sldMkLst>
        <pc:spChg chg="del">
          <ac:chgData name="san kaur" userId="ed1659939063ed99" providerId="Windows Live" clId="Web-{05CAA8DC-EED0-4994-AA68-9C58330F03EC}" dt="2024-02-29T04:24:26.800" v="126"/>
          <ac:spMkLst>
            <pc:docMk/>
            <pc:sldMk cId="2598216221" sldId="277"/>
            <ac:spMk id="2" creationId="{EDFD9598-D3FB-CE70-B7AE-C0F4BA8A95FD}"/>
          </ac:spMkLst>
        </pc:spChg>
        <pc:spChg chg="del">
          <ac:chgData name="san kaur" userId="ed1659939063ed99" providerId="Windows Live" clId="Web-{05CAA8DC-EED0-4994-AA68-9C58330F03EC}" dt="2024-02-29T04:24:17.003" v="125"/>
          <ac:spMkLst>
            <pc:docMk/>
            <pc:sldMk cId="2598216221" sldId="277"/>
            <ac:spMk id="3" creationId="{7A0EBD01-8981-CBDE-471F-4892811E2AE9}"/>
          </ac:spMkLst>
        </pc:spChg>
        <pc:spChg chg="add">
          <ac:chgData name="san kaur" userId="ed1659939063ed99" providerId="Windows Live" clId="Web-{05CAA8DC-EED0-4994-AA68-9C58330F03EC}" dt="2024-02-29T04:24:26.800" v="126"/>
          <ac:spMkLst>
            <pc:docMk/>
            <pc:sldMk cId="2598216221" sldId="277"/>
            <ac:spMk id="13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4:24:26.800" v="126"/>
          <ac:spMkLst>
            <pc:docMk/>
            <pc:sldMk cId="2598216221" sldId="277"/>
            <ac:spMk id="15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4:24:26.800" v="126"/>
          <ac:spMkLst>
            <pc:docMk/>
            <pc:sldMk cId="2598216221" sldId="277"/>
            <ac:spMk id="17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4:24:26.800" v="126"/>
          <ac:spMkLst>
            <pc:docMk/>
            <pc:sldMk cId="2598216221" sldId="277"/>
            <ac:spMk id="19" creationId="{AA3C9611-CFD7-4C23-A8F2-00E7865A5D02}"/>
          </ac:spMkLst>
        </pc:spChg>
        <pc:picChg chg="add mod ord">
          <ac:chgData name="san kaur" userId="ed1659939063ed99" providerId="Windows Live" clId="Web-{05CAA8DC-EED0-4994-AA68-9C58330F03EC}" dt="2024-02-29T04:24:26.800" v="126"/>
          <ac:picMkLst>
            <pc:docMk/>
            <pc:sldMk cId="2598216221" sldId="277"/>
            <ac:picMk id="4" creationId="{4B386FFE-39AD-AF47-62FC-D07B69D18777}"/>
          </ac:picMkLst>
        </pc:picChg>
        <pc:picChg chg="add">
          <ac:chgData name="san kaur" userId="ed1659939063ed99" providerId="Windows Live" clId="Web-{05CAA8DC-EED0-4994-AA68-9C58330F03EC}" dt="2024-02-29T04:24:26.800" v="126"/>
          <ac:picMkLst>
            <pc:docMk/>
            <pc:sldMk cId="2598216221" sldId="277"/>
            <ac:picMk id="9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4:24:26.800" v="126"/>
          <ac:picMkLst>
            <pc:docMk/>
            <pc:sldMk cId="2598216221" sldId="277"/>
            <ac:picMk id="11" creationId="{1F60EAEC-22E3-4448-8F0A-9ADAA793A95E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4:28:03.089" v="135"/>
        <pc:sldMkLst>
          <pc:docMk/>
          <pc:sldMk cId="3251557161" sldId="278"/>
        </pc:sldMkLst>
        <pc:spChg chg="add del">
          <ac:chgData name="san kaur" userId="ed1659939063ed99" providerId="Windows Live" clId="Web-{05CAA8DC-EED0-4994-AA68-9C58330F03EC}" dt="2024-02-29T04:28:03.089" v="135"/>
          <ac:spMkLst>
            <pc:docMk/>
            <pc:sldMk cId="3251557161" sldId="278"/>
            <ac:spMk id="2" creationId="{2F6721E0-9D95-9182-988B-2E15EA759494}"/>
          </ac:spMkLst>
        </pc:spChg>
        <pc:spChg chg="del">
          <ac:chgData name="san kaur" userId="ed1659939063ed99" providerId="Windows Live" clId="Web-{05CAA8DC-EED0-4994-AA68-9C58330F03EC}" dt="2024-02-29T04:27:34.104" v="128"/>
          <ac:spMkLst>
            <pc:docMk/>
            <pc:sldMk cId="3251557161" sldId="278"/>
            <ac:spMk id="3" creationId="{E0CDD6B2-E25C-522C-E2A5-296453D3E75C}"/>
          </ac:spMkLst>
        </pc:spChg>
        <pc:spChg chg="add del">
          <ac:chgData name="san kaur" userId="ed1659939063ed99" providerId="Windows Live" clId="Web-{05CAA8DC-EED0-4994-AA68-9C58330F03EC}" dt="2024-02-29T04:27:46.260" v="130"/>
          <ac:spMkLst>
            <pc:docMk/>
            <pc:sldMk cId="3251557161" sldId="278"/>
            <ac:spMk id="13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4:27:46.260" v="130"/>
          <ac:spMkLst>
            <pc:docMk/>
            <pc:sldMk cId="3251557161" sldId="278"/>
            <ac:spMk id="15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4:27:46.260" v="130"/>
          <ac:spMkLst>
            <pc:docMk/>
            <pc:sldMk cId="3251557161" sldId="278"/>
            <ac:spMk id="17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4:27:46.260" v="130"/>
          <ac:spMkLst>
            <pc:docMk/>
            <pc:sldMk cId="3251557161" sldId="278"/>
            <ac:spMk id="19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4:27:56.933" v="132"/>
          <ac:spMkLst>
            <pc:docMk/>
            <pc:sldMk cId="3251557161" sldId="278"/>
            <ac:spMk id="23" creationId="{E16B9833-CCDE-4DEF-8D9C-0374880A53C1}"/>
          </ac:spMkLst>
        </pc:spChg>
        <pc:spChg chg="add del">
          <ac:chgData name="san kaur" userId="ed1659939063ed99" providerId="Windows Live" clId="Web-{05CAA8DC-EED0-4994-AA68-9C58330F03EC}" dt="2024-02-29T04:27:56.933" v="132"/>
          <ac:spMkLst>
            <pc:docMk/>
            <pc:sldMk cId="3251557161" sldId="278"/>
            <ac:spMk id="24" creationId="{BC2CC7F6-4DA9-40BE-9788-4ED6B0A85687}"/>
          </ac:spMkLst>
        </pc:spChg>
        <pc:spChg chg="add del">
          <ac:chgData name="san kaur" userId="ed1659939063ed99" providerId="Windows Live" clId="Web-{05CAA8DC-EED0-4994-AA68-9C58330F03EC}" dt="2024-02-29T04:27:56.933" v="132"/>
          <ac:spMkLst>
            <pc:docMk/>
            <pc:sldMk cId="3251557161" sldId="278"/>
            <ac:spMk id="25" creationId="{AD098DBD-F19D-467D-BA4D-814BD652EFE6}"/>
          </ac:spMkLst>
        </pc:spChg>
        <pc:spChg chg="add del">
          <ac:chgData name="san kaur" userId="ed1659939063ed99" providerId="Windows Live" clId="Web-{05CAA8DC-EED0-4994-AA68-9C58330F03EC}" dt="2024-02-29T04:27:56.933" v="132"/>
          <ac:spMkLst>
            <pc:docMk/>
            <pc:sldMk cId="3251557161" sldId="278"/>
            <ac:spMk id="26" creationId="{FEF6C70E-8448-40F4-8AFA-2E982338CE04}"/>
          </ac:spMkLst>
        </pc:spChg>
        <pc:spChg chg="add del">
          <ac:chgData name="san kaur" userId="ed1659939063ed99" providerId="Windows Live" clId="Web-{05CAA8DC-EED0-4994-AA68-9C58330F03EC}" dt="2024-02-29T04:28:03.058" v="134"/>
          <ac:spMkLst>
            <pc:docMk/>
            <pc:sldMk cId="3251557161" sldId="278"/>
            <ac:spMk id="30" creationId="{355E0F90-3FFF-4E04-B3C8-3C969A415D9C}"/>
          </ac:spMkLst>
        </pc:spChg>
        <pc:spChg chg="add del">
          <ac:chgData name="san kaur" userId="ed1659939063ed99" providerId="Windows Live" clId="Web-{05CAA8DC-EED0-4994-AA68-9C58330F03EC}" dt="2024-02-29T04:28:03.058" v="134"/>
          <ac:spMkLst>
            <pc:docMk/>
            <pc:sldMk cId="3251557161" sldId="278"/>
            <ac:spMk id="31" creationId="{EC63A4EF-A033-4ED0-9EB6-6E1A8D264FE7}"/>
          </ac:spMkLst>
        </pc:spChg>
        <pc:spChg chg="add del">
          <ac:chgData name="san kaur" userId="ed1659939063ed99" providerId="Windows Live" clId="Web-{05CAA8DC-EED0-4994-AA68-9C58330F03EC}" dt="2024-02-29T04:28:03.058" v="134"/>
          <ac:spMkLst>
            <pc:docMk/>
            <pc:sldMk cId="3251557161" sldId="278"/>
            <ac:spMk id="32" creationId="{964965EE-80F2-417F-9652-5BFF14DA7CDD}"/>
          </ac:spMkLst>
        </pc:spChg>
        <pc:spChg chg="add del">
          <ac:chgData name="san kaur" userId="ed1659939063ed99" providerId="Windows Live" clId="Web-{05CAA8DC-EED0-4994-AA68-9C58330F03EC}" dt="2024-02-29T04:28:03.058" v="134"/>
          <ac:spMkLst>
            <pc:docMk/>
            <pc:sldMk cId="3251557161" sldId="278"/>
            <ac:spMk id="33" creationId="{AA3C9611-CFD7-4C23-A8F2-00E7865A5D02}"/>
          </ac:spMkLst>
        </pc:spChg>
        <pc:spChg chg="add del">
          <ac:chgData name="san kaur" userId="ed1659939063ed99" providerId="Windows Live" clId="Web-{05CAA8DC-EED0-4994-AA68-9C58330F03EC}" dt="2024-02-29T04:28:03.058" v="134"/>
          <ac:spMkLst>
            <pc:docMk/>
            <pc:sldMk cId="3251557161" sldId="278"/>
            <ac:spMk id="34" creationId="{9A926BDB-98EF-43B0-A66B-1A6EF8FB2835}"/>
          </ac:spMkLst>
        </pc:spChg>
        <pc:spChg chg="add del">
          <ac:chgData name="san kaur" userId="ed1659939063ed99" providerId="Windows Live" clId="Web-{05CAA8DC-EED0-4994-AA68-9C58330F03EC}" dt="2024-02-29T04:28:03.058" v="134"/>
          <ac:spMkLst>
            <pc:docMk/>
            <pc:sldMk cId="3251557161" sldId="278"/>
            <ac:spMk id="36" creationId="{90FADDEF-2C10-4B0B-868E-6A655B671DAC}"/>
          </ac:spMkLst>
        </pc:spChg>
        <pc:spChg chg="add">
          <ac:chgData name="san kaur" userId="ed1659939063ed99" providerId="Windows Live" clId="Web-{05CAA8DC-EED0-4994-AA68-9C58330F03EC}" dt="2024-02-29T04:28:03.089" v="135"/>
          <ac:spMkLst>
            <pc:docMk/>
            <pc:sldMk cId="3251557161" sldId="278"/>
            <ac:spMk id="40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4:28:03.089" v="135"/>
          <ac:spMkLst>
            <pc:docMk/>
            <pc:sldMk cId="3251557161" sldId="278"/>
            <ac:spMk id="41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4:28:03.089" v="135"/>
          <ac:spMkLst>
            <pc:docMk/>
            <pc:sldMk cId="3251557161" sldId="278"/>
            <ac:spMk id="42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4:28:03.089" v="135"/>
          <ac:spMkLst>
            <pc:docMk/>
            <pc:sldMk cId="3251557161" sldId="278"/>
            <ac:spMk id="43" creationId="{AA3C9611-CFD7-4C23-A8F2-00E7865A5D02}"/>
          </ac:spMkLst>
        </pc:spChg>
        <pc:picChg chg="add mod ord">
          <ac:chgData name="san kaur" userId="ed1659939063ed99" providerId="Windows Live" clId="Web-{05CAA8DC-EED0-4994-AA68-9C58330F03EC}" dt="2024-02-29T04:28:03.089" v="135"/>
          <ac:picMkLst>
            <pc:docMk/>
            <pc:sldMk cId="3251557161" sldId="278"/>
            <ac:picMk id="4" creationId="{605BA100-70B8-0439-6857-F2FB07A16545}"/>
          </ac:picMkLst>
        </pc:picChg>
        <pc:picChg chg="add del">
          <ac:chgData name="san kaur" userId="ed1659939063ed99" providerId="Windows Live" clId="Web-{05CAA8DC-EED0-4994-AA68-9C58330F03EC}" dt="2024-02-29T04:27:46.260" v="130"/>
          <ac:picMkLst>
            <pc:docMk/>
            <pc:sldMk cId="3251557161" sldId="278"/>
            <ac:picMk id="9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4:27:46.260" v="130"/>
          <ac:picMkLst>
            <pc:docMk/>
            <pc:sldMk cId="3251557161" sldId="278"/>
            <ac:picMk id="11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4:27:56.933" v="132"/>
          <ac:picMkLst>
            <pc:docMk/>
            <pc:sldMk cId="3251557161" sldId="278"/>
            <ac:picMk id="21" creationId="{BEB7091A-7E9C-45E8-B4B8-831F07A2524E}"/>
          </ac:picMkLst>
        </pc:picChg>
        <pc:picChg chg="add del">
          <ac:chgData name="san kaur" userId="ed1659939063ed99" providerId="Windows Live" clId="Web-{05CAA8DC-EED0-4994-AA68-9C58330F03EC}" dt="2024-02-29T04:27:56.933" v="132"/>
          <ac:picMkLst>
            <pc:docMk/>
            <pc:sldMk cId="3251557161" sldId="278"/>
            <ac:picMk id="22" creationId="{3A7EE626-B530-46D6-8DFA-F7CCBAB93FE5}"/>
          </ac:picMkLst>
        </pc:picChg>
        <pc:picChg chg="add del">
          <ac:chgData name="san kaur" userId="ed1659939063ed99" providerId="Windows Live" clId="Web-{05CAA8DC-EED0-4994-AA68-9C58330F03EC}" dt="2024-02-29T04:28:03.058" v="134"/>
          <ac:picMkLst>
            <pc:docMk/>
            <pc:sldMk cId="3251557161" sldId="278"/>
            <ac:picMk id="28" creationId="{722F0272-3878-4604-AA91-01CA8F08DEF5}"/>
          </ac:picMkLst>
        </pc:picChg>
        <pc:picChg chg="add del">
          <ac:chgData name="san kaur" userId="ed1659939063ed99" providerId="Windows Live" clId="Web-{05CAA8DC-EED0-4994-AA68-9C58330F03EC}" dt="2024-02-29T04:28:03.058" v="134"/>
          <ac:picMkLst>
            <pc:docMk/>
            <pc:sldMk cId="3251557161" sldId="278"/>
            <ac:picMk id="29" creationId="{1F60EAEC-22E3-4448-8F0A-9ADAA793A95E}"/>
          </ac:picMkLst>
        </pc:picChg>
        <pc:picChg chg="add del">
          <ac:chgData name="san kaur" userId="ed1659939063ed99" providerId="Windows Live" clId="Web-{05CAA8DC-EED0-4994-AA68-9C58330F03EC}" dt="2024-02-29T04:28:03.058" v="134"/>
          <ac:picMkLst>
            <pc:docMk/>
            <pc:sldMk cId="3251557161" sldId="278"/>
            <ac:picMk id="35" creationId="{A722A754-56A5-43DA-ADE3-C2704FABA2DC}"/>
          </ac:picMkLst>
        </pc:picChg>
        <pc:picChg chg="add">
          <ac:chgData name="san kaur" userId="ed1659939063ed99" providerId="Windows Live" clId="Web-{05CAA8DC-EED0-4994-AA68-9C58330F03EC}" dt="2024-02-29T04:28:03.089" v="135"/>
          <ac:picMkLst>
            <pc:docMk/>
            <pc:sldMk cId="3251557161" sldId="278"/>
            <ac:picMk id="38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4:28:03.089" v="135"/>
          <ac:picMkLst>
            <pc:docMk/>
            <pc:sldMk cId="3251557161" sldId="278"/>
            <ac:picMk id="39" creationId="{1F60EAEC-22E3-4448-8F0A-9ADAA793A95E}"/>
          </ac:picMkLst>
        </pc:picChg>
      </pc:sldChg>
      <pc:sldChg chg="modSp new del">
        <pc:chgData name="san kaur" userId="ed1659939063ed99" providerId="Windows Live" clId="Web-{05CAA8DC-EED0-4994-AA68-9C58330F03EC}" dt="2024-02-29T04:31:20.909" v="165"/>
        <pc:sldMkLst>
          <pc:docMk/>
          <pc:sldMk cId="848441192" sldId="279"/>
        </pc:sldMkLst>
        <pc:spChg chg="mod">
          <ac:chgData name="san kaur" userId="ed1659939063ed99" providerId="Windows Live" clId="Web-{05CAA8DC-EED0-4994-AA68-9C58330F03EC}" dt="2024-02-29T04:31:14.846" v="157" actId="20577"/>
          <ac:spMkLst>
            <pc:docMk/>
            <pc:sldMk cId="848441192" sldId="279"/>
            <ac:spMk id="2" creationId="{143C12E7-2658-355D-975A-DF763AFB33E7}"/>
          </ac:spMkLst>
        </pc:spChg>
        <pc:spChg chg="mod">
          <ac:chgData name="san kaur" userId="ed1659939063ed99" providerId="Windows Live" clId="Web-{05CAA8DC-EED0-4994-AA68-9C58330F03EC}" dt="2024-02-29T04:31:18.284" v="164" actId="20577"/>
          <ac:spMkLst>
            <pc:docMk/>
            <pc:sldMk cId="848441192" sldId="279"/>
            <ac:spMk id="3" creationId="{5A0C3527-0C4F-B510-A6BE-5BE1E1944C5A}"/>
          </ac:spMkLst>
        </pc:spChg>
      </pc:sldChg>
      <pc:sldChg chg="addSp delSp modSp new mod setBg">
        <pc:chgData name="san kaur" userId="ed1659939063ed99" providerId="Windows Live" clId="Web-{05CAA8DC-EED0-4994-AA68-9C58330F03EC}" dt="2024-02-29T04:32:48.787" v="181"/>
        <pc:sldMkLst>
          <pc:docMk/>
          <pc:sldMk cId="3263080908" sldId="279"/>
        </pc:sldMkLst>
        <pc:spChg chg="mo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2" creationId="{38B3BCD4-9A3D-6474-980F-DF8DD677B7E5}"/>
          </ac:spMkLst>
        </pc:spChg>
        <pc:spChg chg="del">
          <ac:chgData name="san kaur" userId="ed1659939063ed99" providerId="Windows Live" clId="Web-{05CAA8DC-EED0-4994-AA68-9C58330F03EC}" dt="2024-02-29T04:32:04.473" v="167"/>
          <ac:spMkLst>
            <pc:docMk/>
            <pc:sldMk cId="3263080908" sldId="279"/>
            <ac:spMk id="3" creationId="{BB93898C-BC6E-06B6-7307-D0F843757752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12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14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16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18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20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22" creationId="{8F3CF990-ACB8-443A-BB74-D36EC8A00B02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26" creationId="{65F94F98-3A57-49AA-838E-91AAF600B6EE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30" creationId="{A0B5529D-5CAA-4BF2-B5C9-34705E7661F9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32" creationId="{FBD68200-BC03-4015-860B-CD5C30CD76B8}"/>
          </ac:spMkLst>
        </pc:spChg>
        <pc:spChg chg="add del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34" creationId="{332A6F87-AC28-4AA8-B8A6-AEBC67BD0D64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43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45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47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49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51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53" creationId="{3C38C329-05C1-44E0-942C-D7A60A7F2810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57" creationId="{60DFF115-119D-479E-9D15-475C47026639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59" creationId="{DA98F3A3-687B-4002-93F2-58E8590DC79F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61" creationId="{27A1367E-049C-45E5-9C32-CC32DCEAEF94}"/>
          </ac:spMkLst>
        </pc:spChg>
        <pc:spChg chg="add del">
          <ac:chgData name="san kaur" userId="ed1659939063ed99" providerId="Windows Live" clId="Web-{05CAA8DC-EED0-4994-AA68-9C58330F03EC}" dt="2024-02-29T04:32:41.302" v="176"/>
          <ac:spMkLst>
            <pc:docMk/>
            <pc:sldMk cId="3263080908" sldId="279"/>
            <ac:spMk id="63" creationId="{7E1CAA8C-D8F1-4D3B-87B4-4B17F3E28819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65" creationId="{F793961F-503F-434A-880A-EA44EB4277E3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68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69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70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71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72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73" creationId="{441B7737-E3D8-47F4-8B54-7529C7A83642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74" creationId="{2B8A17B2-9670-43B8-BE40-4682F8D29A0A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77" creationId="{AC1E939A-6A69-42AE-8471-3AD3A74AD78A}"/>
          </ac:spMkLst>
        </pc:spChg>
        <pc:spChg chg="add del">
          <ac:chgData name="san kaur" userId="ed1659939063ed99" providerId="Windows Live" clId="Web-{05CAA8DC-EED0-4994-AA68-9C58330F03EC}" dt="2024-02-29T04:32:45.568" v="178"/>
          <ac:spMkLst>
            <pc:docMk/>
            <pc:sldMk cId="3263080908" sldId="279"/>
            <ac:spMk id="78" creationId="{A0B5529D-5CAA-4BF2-B5C9-34705E7661F9}"/>
          </ac:spMkLst>
        </pc:spChg>
        <pc:spChg chg="add del">
          <ac:chgData name="san kaur" userId="ed1659939063ed99" providerId="Windows Live" clId="Web-{05CAA8DC-EED0-4994-AA68-9C58330F03EC}" dt="2024-02-29T04:32:48.755" v="180"/>
          <ac:spMkLst>
            <pc:docMk/>
            <pc:sldMk cId="3263080908" sldId="279"/>
            <ac:spMk id="82" creationId="{7BA5DE79-30D1-4A10-8DB9-0A6E523A9723}"/>
          </ac:spMkLst>
        </pc:spChg>
        <pc:spChg chg="add del">
          <ac:chgData name="san kaur" userId="ed1659939063ed99" providerId="Windows Live" clId="Web-{05CAA8DC-EED0-4994-AA68-9C58330F03EC}" dt="2024-02-29T04:32:48.755" v="180"/>
          <ac:spMkLst>
            <pc:docMk/>
            <pc:sldMk cId="3263080908" sldId="279"/>
            <ac:spMk id="83" creationId="{9ABD0D63-D23F-4AE7-8270-4185EF9C1C25}"/>
          </ac:spMkLst>
        </pc:spChg>
        <pc:spChg chg="add del">
          <ac:chgData name="san kaur" userId="ed1659939063ed99" providerId="Windows Live" clId="Web-{05CAA8DC-EED0-4994-AA68-9C58330F03EC}" dt="2024-02-29T04:32:48.755" v="180"/>
          <ac:spMkLst>
            <pc:docMk/>
            <pc:sldMk cId="3263080908" sldId="279"/>
            <ac:spMk id="84" creationId="{72168E9E-94E9-4BE3-B88C-C8A468117753}"/>
          </ac:spMkLst>
        </pc:spChg>
        <pc:spChg chg="add del">
          <ac:chgData name="san kaur" userId="ed1659939063ed99" providerId="Windows Live" clId="Web-{05CAA8DC-EED0-4994-AA68-9C58330F03EC}" dt="2024-02-29T04:32:48.755" v="180"/>
          <ac:spMkLst>
            <pc:docMk/>
            <pc:sldMk cId="3263080908" sldId="279"/>
            <ac:spMk id="85" creationId="{12107AC1-AA0D-4097-B03D-FD3C632AB886}"/>
          </ac:spMkLst>
        </pc:spChg>
        <pc:spChg chg="add del">
          <ac:chgData name="san kaur" userId="ed1659939063ed99" providerId="Windows Live" clId="Web-{05CAA8DC-EED0-4994-AA68-9C58330F03EC}" dt="2024-02-29T04:32:48.755" v="180"/>
          <ac:spMkLst>
            <pc:docMk/>
            <pc:sldMk cId="3263080908" sldId="279"/>
            <ac:spMk id="86" creationId="{7C8D231A-EC46-4736-B00F-76D307082204}"/>
          </ac:spMkLst>
        </pc:spChg>
        <pc:spChg chg="add del">
          <ac:chgData name="san kaur" userId="ed1659939063ed99" providerId="Windows Live" clId="Web-{05CAA8DC-EED0-4994-AA68-9C58330F03EC}" dt="2024-02-29T04:32:48.755" v="180"/>
          <ac:spMkLst>
            <pc:docMk/>
            <pc:sldMk cId="3263080908" sldId="279"/>
            <ac:spMk id="87" creationId="{92806DFD-E192-42CC-B190-3C4C95B8FF4E}"/>
          </ac:spMkLst>
        </pc:spChg>
        <pc:spChg chg="add del">
          <ac:chgData name="san kaur" userId="ed1659939063ed99" providerId="Windows Live" clId="Web-{05CAA8DC-EED0-4994-AA68-9C58330F03EC}" dt="2024-02-29T04:32:48.755" v="180"/>
          <ac:spMkLst>
            <pc:docMk/>
            <pc:sldMk cId="3263080908" sldId="279"/>
            <ac:spMk id="88" creationId="{558A0B6A-DEC0-46AC-8D12-B6E45FCD1EA2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93" creationId="{7BA5DE79-30D1-4A10-8DB9-0A6E523A9723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94" creationId="{9ABD0D63-D23F-4AE7-8270-4185EF9C1C25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95" creationId="{72168E9E-94E9-4BE3-B88C-C8A468117753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96" creationId="{12107AC1-AA0D-4097-B03D-FD3C632AB886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97" creationId="{7C8D231A-EC46-4736-B00F-76D307082204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98" creationId="{3C38C329-05C1-44E0-942C-D7A60A7F2810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100" creationId="{60DFF115-119D-479E-9D15-475C47026639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101" creationId="{DA98F3A3-687B-4002-93F2-58E8590DC79F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102" creationId="{27A1367E-049C-45E5-9C32-CC32DCEAEF94}"/>
          </ac:spMkLst>
        </pc:spChg>
        <pc:spChg chg="add">
          <ac:chgData name="san kaur" userId="ed1659939063ed99" providerId="Windows Live" clId="Web-{05CAA8DC-EED0-4994-AA68-9C58330F03EC}" dt="2024-02-29T04:32:48.787" v="181"/>
          <ac:spMkLst>
            <pc:docMk/>
            <pc:sldMk cId="3263080908" sldId="279"/>
            <ac:spMk id="103" creationId="{7E1CAA8C-D8F1-4D3B-87B4-4B17F3E28819}"/>
          </ac:spMkLst>
        </pc:spChg>
        <pc:picChg chg="add del">
          <ac:chgData name="san kaur" userId="ed1659939063ed99" providerId="Windows Live" clId="Web-{05CAA8DC-EED0-4994-AA68-9C58330F03EC}" dt="2024-02-29T04:32:48.787" v="181"/>
          <ac:picMkLst>
            <pc:docMk/>
            <pc:sldMk cId="3263080908" sldId="279"/>
            <ac:picMk id="8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32:48.787" v="181"/>
          <ac:picMkLst>
            <pc:docMk/>
            <pc:sldMk cId="3263080908" sldId="279"/>
            <ac:picMk id="10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32:48.787" v="181"/>
          <ac:picMkLst>
            <pc:docMk/>
            <pc:sldMk cId="3263080908" sldId="279"/>
            <ac:picMk id="24" creationId="{00B98862-BEE1-44FB-A335-A1B9106B445E}"/>
          </ac:picMkLst>
        </pc:picChg>
        <pc:picChg chg="add del">
          <ac:chgData name="san kaur" userId="ed1659939063ed99" providerId="Windows Live" clId="Web-{05CAA8DC-EED0-4994-AA68-9C58330F03EC}" dt="2024-02-29T04:32:48.787" v="181"/>
          <ac:picMkLst>
            <pc:docMk/>
            <pc:sldMk cId="3263080908" sldId="279"/>
            <ac:picMk id="28" creationId="{7185CF21-0594-48C0-9F3E-254D6BCE9D9B}"/>
          </ac:picMkLst>
        </pc:picChg>
        <pc:picChg chg="add del">
          <ac:chgData name="san kaur" userId="ed1659939063ed99" providerId="Windows Live" clId="Web-{05CAA8DC-EED0-4994-AA68-9C58330F03EC}" dt="2024-02-29T04:32:41.302" v="176"/>
          <ac:picMkLst>
            <pc:docMk/>
            <pc:sldMk cId="3263080908" sldId="279"/>
            <ac:picMk id="39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32:41.302" v="176"/>
          <ac:picMkLst>
            <pc:docMk/>
            <pc:sldMk cId="3263080908" sldId="279"/>
            <ac:picMk id="41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32:41.302" v="176"/>
          <ac:picMkLst>
            <pc:docMk/>
            <pc:sldMk cId="3263080908" sldId="279"/>
            <ac:picMk id="55" creationId="{A40E99DB-69B1-42D9-9A2E-A196302E0CAC}"/>
          </ac:picMkLst>
        </pc:picChg>
        <pc:picChg chg="add del">
          <ac:chgData name="san kaur" userId="ed1659939063ed99" providerId="Windows Live" clId="Web-{05CAA8DC-EED0-4994-AA68-9C58330F03EC}" dt="2024-02-29T04:32:45.568" v="178"/>
          <ac:picMkLst>
            <pc:docMk/>
            <pc:sldMk cId="3263080908" sldId="279"/>
            <ac:picMk id="66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32:45.568" v="178"/>
          <ac:picMkLst>
            <pc:docMk/>
            <pc:sldMk cId="3263080908" sldId="279"/>
            <ac:picMk id="67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32:45.568" v="178"/>
          <ac:picMkLst>
            <pc:docMk/>
            <pc:sldMk cId="3263080908" sldId="279"/>
            <ac:picMk id="75" creationId="{2A60B230-846B-4625-A8CA-D35FEBA73A99}"/>
          </ac:picMkLst>
        </pc:picChg>
        <pc:picChg chg="add del">
          <ac:chgData name="san kaur" userId="ed1659939063ed99" providerId="Windows Live" clId="Web-{05CAA8DC-EED0-4994-AA68-9C58330F03EC}" dt="2024-02-29T04:32:45.568" v="178"/>
          <ac:picMkLst>
            <pc:docMk/>
            <pc:sldMk cId="3263080908" sldId="279"/>
            <ac:picMk id="76" creationId="{7185CF21-0594-48C0-9F3E-254D6BCE9D9B}"/>
          </ac:picMkLst>
        </pc:picChg>
        <pc:picChg chg="add del">
          <ac:chgData name="san kaur" userId="ed1659939063ed99" providerId="Windows Live" clId="Web-{05CAA8DC-EED0-4994-AA68-9C58330F03EC}" dt="2024-02-29T04:32:48.755" v="180"/>
          <ac:picMkLst>
            <pc:docMk/>
            <pc:sldMk cId="3263080908" sldId="279"/>
            <ac:picMk id="80" creationId="{3DBBA26C-89C3-411F-9753-606A413F89AF}"/>
          </ac:picMkLst>
        </pc:picChg>
        <pc:picChg chg="add del">
          <ac:chgData name="san kaur" userId="ed1659939063ed99" providerId="Windows Live" clId="Web-{05CAA8DC-EED0-4994-AA68-9C58330F03EC}" dt="2024-02-29T04:32:48.755" v="180"/>
          <ac:picMkLst>
            <pc:docMk/>
            <pc:sldMk cId="3263080908" sldId="279"/>
            <ac:picMk id="81" creationId="{EEAD2215-6311-4D1C-B6B5-F57CB6BFCBCA}"/>
          </ac:picMkLst>
        </pc:picChg>
        <pc:picChg chg="add del">
          <ac:chgData name="san kaur" userId="ed1659939063ed99" providerId="Windows Live" clId="Web-{05CAA8DC-EED0-4994-AA68-9C58330F03EC}" dt="2024-02-29T04:32:48.755" v="180"/>
          <ac:picMkLst>
            <pc:docMk/>
            <pc:sldMk cId="3263080908" sldId="279"/>
            <ac:picMk id="89" creationId="{8C1A506D-EB69-4549-9782-F0EBB2A9AE9C}"/>
          </ac:picMkLst>
        </pc:picChg>
        <pc:picChg chg="add">
          <ac:chgData name="san kaur" userId="ed1659939063ed99" providerId="Windows Live" clId="Web-{05CAA8DC-EED0-4994-AA68-9C58330F03EC}" dt="2024-02-29T04:32:48.787" v="181"/>
          <ac:picMkLst>
            <pc:docMk/>
            <pc:sldMk cId="3263080908" sldId="279"/>
            <ac:picMk id="91" creationId="{3DBBA26C-89C3-411F-9753-606A413F89AF}"/>
          </ac:picMkLst>
        </pc:picChg>
        <pc:picChg chg="add">
          <ac:chgData name="san kaur" userId="ed1659939063ed99" providerId="Windows Live" clId="Web-{05CAA8DC-EED0-4994-AA68-9C58330F03EC}" dt="2024-02-29T04:32:48.787" v="181"/>
          <ac:picMkLst>
            <pc:docMk/>
            <pc:sldMk cId="3263080908" sldId="279"/>
            <ac:picMk id="92" creationId="{EEAD2215-6311-4D1C-B6B5-F57CB6BFCBCA}"/>
          </ac:picMkLst>
        </pc:picChg>
        <pc:picChg chg="add">
          <ac:chgData name="san kaur" userId="ed1659939063ed99" providerId="Windows Live" clId="Web-{05CAA8DC-EED0-4994-AA68-9C58330F03EC}" dt="2024-02-29T04:32:48.787" v="181"/>
          <ac:picMkLst>
            <pc:docMk/>
            <pc:sldMk cId="3263080908" sldId="279"/>
            <ac:picMk id="99" creationId="{A40E99DB-69B1-42D9-9A2E-A196302E0CAC}"/>
          </ac:picMkLst>
        </pc:picChg>
      </pc:sldChg>
      <pc:sldChg chg="addSp delSp modSp new mod setBg">
        <pc:chgData name="san kaur" userId="ed1659939063ed99" providerId="Windows Live" clId="Web-{05CAA8DC-EED0-4994-AA68-9C58330F03EC}" dt="2024-02-29T04:37:07.265" v="184"/>
        <pc:sldMkLst>
          <pc:docMk/>
          <pc:sldMk cId="3926327122" sldId="280"/>
        </pc:sldMkLst>
        <pc:spChg chg="del">
          <ac:chgData name="san kaur" userId="ed1659939063ed99" providerId="Windows Live" clId="Web-{05CAA8DC-EED0-4994-AA68-9C58330F03EC}" dt="2024-02-29T04:37:07.265" v="184"/>
          <ac:spMkLst>
            <pc:docMk/>
            <pc:sldMk cId="3926327122" sldId="280"/>
            <ac:spMk id="2" creationId="{62F435C8-E4AD-FA8C-7785-C973F3107FF9}"/>
          </ac:spMkLst>
        </pc:spChg>
        <pc:spChg chg="del">
          <ac:chgData name="san kaur" userId="ed1659939063ed99" providerId="Windows Live" clId="Web-{05CAA8DC-EED0-4994-AA68-9C58330F03EC}" dt="2024-02-29T04:36:56.811" v="183"/>
          <ac:spMkLst>
            <pc:docMk/>
            <pc:sldMk cId="3926327122" sldId="280"/>
            <ac:spMk id="3" creationId="{4E5A8386-031B-003B-18FF-FD923691BA1A}"/>
          </ac:spMkLst>
        </pc:spChg>
        <pc:spChg chg="add">
          <ac:chgData name="san kaur" userId="ed1659939063ed99" providerId="Windows Live" clId="Web-{05CAA8DC-EED0-4994-AA68-9C58330F03EC}" dt="2024-02-29T04:37:07.265" v="184"/>
          <ac:spMkLst>
            <pc:docMk/>
            <pc:sldMk cId="3926327122" sldId="280"/>
            <ac:spMk id="13" creationId="{355E0F90-3FFF-4E04-B3C8-3C969A415D9C}"/>
          </ac:spMkLst>
        </pc:spChg>
        <pc:spChg chg="add">
          <ac:chgData name="san kaur" userId="ed1659939063ed99" providerId="Windows Live" clId="Web-{05CAA8DC-EED0-4994-AA68-9C58330F03EC}" dt="2024-02-29T04:37:07.265" v="184"/>
          <ac:spMkLst>
            <pc:docMk/>
            <pc:sldMk cId="3926327122" sldId="280"/>
            <ac:spMk id="15" creationId="{EC63A4EF-A033-4ED0-9EB6-6E1A8D264FE7}"/>
          </ac:spMkLst>
        </pc:spChg>
        <pc:spChg chg="add">
          <ac:chgData name="san kaur" userId="ed1659939063ed99" providerId="Windows Live" clId="Web-{05CAA8DC-EED0-4994-AA68-9C58330F03EC}" dt="2024-02-29T04:37:07.265" v="184"/>
          <ac:spMkLst>
            <pc:docMk/>
            <pc:sldMk cId="3926327122" sldId="280"/>
            <ac:spMk id="17" creationId="{964965EE-80F2-417F-9652-5BFF14DA7CDD}"/>
          </ac:spMkLst>
        </pc:spChg>
        <pc:spChg chg="add">
          <ac:chgData name="san kaur" userId="ed1659939063ed99" providerId="Windows Live" clId="Web-{05CAA8DC-EED0-4994-AA68-9C58330F03EC}" dt="2024-02-29T04:37:07.265" v="184"/>
          <ac:spMkLst>
            <pc:docMk/>
            <pc:sldMk cId="3926327122" sldId="280"/>
            <ac:spMk id="19" creationId="{AA3C9611-CFD7-4C23-A8F2-00E7865A5D02}"/>
          </ac:spMkLst>
        </pc:spChg>
        <pc:picChg chg="add mod ord">
          <ac:chgData name="san kaur" userId="ed1659939063ed99" providerId="Windows Live" clId="Web-{05CAA8DC-EED0-4994-AA68-9C58330F03EC}" dt="2024-02-29T04:37:07.265" v="184"/>
          <ac:picMkLst>
            <pc:docMk/>
            <pc:sldMk cId="3926327122" sldId="280"/>
            <ac:picMk id="4" creationId="{CF27FCCF-52A4-41CF-DA4D-13D78F52C97E}"/>
          </ac:picMkLst>
        </pc:picChg>
        <pc:picChg chg="add">
          <ac:chgData name="san kaur" userId="ed1659939063ed99" providerId="Windows Live" clId="Web-{05CAA8DC-EED0-4994-AA68-9C58330F03EC}" dt="2024-02-29T04:37:07.265" v="184"/>
          <ac:picMkLst>
            <pc:docMk/>
            <pc:sldMk cId="3926327122" sldId="280"/>
            <ac:picMk id="9" creationId="{722F0272-3878-4604-AA91-01CA8F08DEF5}"/>
          </ac:picMkLst>
        </pc:picChg>
        <pc:picChg chg="add">
          <ac:chgData name="san kaur" userId="ed1659939063ed99" providerId="Windows Live" clId="Web-{05CAA8DC-EED0-4994-AA68-9C58330F03EC}" dt="2024-02-29T04:37:07.265" v="184"/>
          <ac:picMkLst>
            <pc:docMk/>
            <pc:sldMk cId="3926327122" sldId="280"/>
            <ac:picMk id="11" creationId="{1F60EAEC-22E3-4448-8F0A-9ADAA793A95E}"/>
          </ac:picMkLst>
        </pc:picChg>
      </pc:sldChg>
      <pc:sldChg chg="new">
        <pc:chgData name="san kaur" userId="ed1659939063ed99" providerId="Windows Live" clId="Web-{05CAA8DC-EED0-4994-AA68-9C58330F03EC}" dt="2024-02-29T04:37:39.250" v="185"/>
        <pc:sldMkLst>
          <pc:docMk/>
          <pc:sldMk cId="165785456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34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6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9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27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3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9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7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09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2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8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4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5009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Vibrant multicolour checkered floor design">
            <a:extLst>
              <a:ext uri="{FF2B5EF4-FFF2-40B4-BE49-F238E27FC236}">
                <a16:creationId xmlns:a16="http://schemas.microsoft.com/office/drawing/2014/main" id="{ACED6D41-9EC5-6553-6E5F-EEB368292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1749" r="-1" b="4915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AD2B9-9799-E535-691A-BF7F23F66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129" y="1620395"/>
            <a:ext cx="3385172" cy="1635090"/>
          </a:xfrm>
        </p:spPr>
        <p:txBody>
          <a:bodyPr>
            <a:normAutofit fontScale="90000"/>
          </a:bodyPr>
          <a:lstStyle/>
          <a:p>
            <a:r>
              <a:rPr lang="en-US" sz="2700">
                <a:cs typeface="Calibri Light"/>
              </a:rPr>
              <a:t>DATA SCIENCE CAPSTONE PROJECT</a:t>
            </a:r>
            <a:br>
              <a:rPr lang="en-US" sz="2700">
                <a:cs typeface="Calibri Light"/>
              </a:rPr>
            </a:br>
            <a:br>
              <a:rPr lang="en-US" sz="2700">
                <a:cs typeface="Calibri Light"/>
              </a:rPr>
            </a:br>
            <a:endParaRPr lang="en-US" sz="2700">
              <a:cs typeface="Calibri Ligh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E6777E9-E572-86AF-2C2F-7180220F7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8" y="4114111"/>
            <a:ext cx="2605779" cy="1141851"/>
          </a:xfrm>
        </p:spPr>
        <p:txBody>
          <a:bodyPr>
            <a:normAutofit/>
          </a:bodyPr>
          <a:lstStyle/>
          <a:p>
            <a:r>
              <a:rPr lang="en-US" sz="1600">
                <a:cs typeface="Arial"/>
              </a:rPr>
              <a:t>SANDEEP KAUR</a:t>
            </a:r>
          </a:p>
          <a:p>
            <a:r>
              <a:rPr lang="en-US" sz="1600">
                <a:cs typeface="Arial"/>
              </a:rPr>
              <a:t>FEB 29,2024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64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17BEE2-6957-1858-C1B2-0DDF0D304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673107"/>
            <a:ext cx="9719948" cy="55160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75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3E19DE-3D23-F8BD-A58B-CADD42232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C13146-63E0-4D14-B79C-7E9945087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A68530-F475-4B42-A8ED-EEC89EC09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F274C181-02E3-FBF1-42A9-C07100602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3557" b="1"/>
          <a:stretch/>
        </p:blipFill>
        <p:spPr>
          <a:xfrm>
            <a:off x="1328446" y="697394"/>
            <a:ext cx="9719948" cy="546749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51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5A4EE637-E359-A79A-AEF5-858AA91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6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E3293F75-334C-157B-9401-576748551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31055"/>
            <a:ext cx="9719948" cy="52001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335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5AAE4-9F7F-0DFD-7BAB-4EB26CA2F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794607"/>
            <a:ext cx="9719948" cy="52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4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4B2D39-2BD1-0C25-6E9B-07B97F46B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03955"/>
            <a:ext cx="9719948" cy="50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E477A-F3AF-E8A1-D15A-2AFDF695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/>
              <a:t>Insights Drawn From EDA</a:t>
            </a:r>
          </a:p>
        </p:txBody>
      </p:sp>
    </p:spTree>
    <p:extLst>
      <p:ext uri="{BB962C8B-B14F-4D97-AF65-F5344CB8AC3E}">
        <p14:creationId xmlns:p14="http://schemas.microsoft.com/office/powerpoint/2010/main" val="3682697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CC833E67-D433-F3D7-428E-1E003C572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782456"/>
            <a:ext cx="9719948" cy="52973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325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D40B9D27-4F78-125A-509D-F8E78C6E9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64705"/>
            <a:ext cx="9719948" cy="49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presentation&#10;&#10;Description automatically generated">
            <a:extLst>
              <a:ext uri="{FF2B5EF4-FFF2-40B4-BE49-F238E27FC236}">
                <a16:creationId xmlns:a16="http://schemas.microsoft.com/office/drawing/2014/main" id="{DA052844-8141-9857-F738-E7626C18B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3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graph with text and numbers&#10;&#10;Description automatically generated">
            <a:extLst>
              <a:ext uri="{FF2B5EF4-FFF2-40B4-BE49-F238E27FC236}">
                <a16:creationId xmlns:a16="http://schemas.microsoft.com/office/drawing/2014/main" id="{B9A2D71D-1A26-655B-13F8-7718001FF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222" r="-1" b="-1"/>
          <a:stretch/>
        </p:blipFill>
        <p:spPr>
          <a:xfrm>
            <a:off x="1328446" y="697415"/>
            <a:ext cx="9719948" cy="54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2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2A4D6438-A69C-22ED-9BA9-6CD56E982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1013305"/>
            <a:ext cx="9719948" cy="483567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5802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4B386FFE-39AD-AF47-62FC-D07B69D18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67505"/>
            <a:ext cx="9719948" cy="51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6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605BA100-70B8-0439-6857-F2FB07A16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55356"/>
            <a:ext cx="9719948" cy="51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5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3BCD4-9A3D-6474-980F-DF8DD677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284" y="487443"/>
            <a:ext cx="8513100" cy="5117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8800"/>
              <a:t>EDA With SQL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308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27FCCF-52A4-41CF-DA4D-13D78F52C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76855"/>
            <a:ext cx="9719948" cy="49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2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489D17-DF3E-21A1-E854-F7004D30B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06756"/>
            <a:ext cx="9719948" cy="52487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78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E71B28-27A6-BE53-DB57-266B80A88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16106"/>
            <a:ext cx="9719948" cy="50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BC4E95-86D2-68F7-D3D7-DC6EE4A18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421" r="56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1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7CD19BC-EB4E-A578-D54D-28D57F98B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64705"/>
            <a:ext cx="9719948" cy="49328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337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close up of a chart&#10;&#10;Description automatically generated">
            <a:extLst>
              <a:ext uri="{FF2B5EF4-FFF2-40B4-BE49-F238E27FC236}">
                <a16:creationId xmlns:a16="http://schemas.microsoft.com/office/drawing/2014/main" id="{CA444DA0-63E1-312E-CDE0-7BEDD92B1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16106"/>
            <a:ext cx="9719948" cy="50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22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76E5F4-2030-34D9-2AB2-F469E22F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16106"/>
            <a:ext cx="9719948" cy="50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71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6425D6-A094-78A4-8DA9-B1DB7A2BD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55356"/>
            <a:ext cx="9719948" cy="515157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351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27079F6-6EF2-D60C-FA40-BB8DEF9CF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31055"/>
            <a:ext cx="9719948" cy="52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A769C8-F567-58A2-7DE3-17E4F3A7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89005"/>
            <a:ext cx="9719948" cy="48842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502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E3BA96E-5E2C-7928-AEB2-2C91295E0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733857"/>
            <a:ext cx="9719948" cy="53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04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C18F1F3-E3C4-E288-BC42-2706A80B5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18906"/>
            <a:ext cx="9719948" cy="52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89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10E3E8D5-1407-9708-4000-014E68E7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43206"/>
            <a:ext cx="9719948" cy="5175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7016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2F7BE-F326-A66B-CF5D-0A7ED5AA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79656"/>
            <a:ext cx="9719948" cy="51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3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map with red and green lines&#10;&#10;Description automatically generated">
            <a:extLst>
              <a:ext uri="{FF2B5EF4-FFF2-40B4-BE49-F238E27FC236}">
                <a16:creationId xmlns:a16="http://schemas.microsoft.com/office/drawing/2014/main" id="{D0FF9392-7283-D646-794D-7AC2F232A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55356"/>
            <a:ext cx="9719948" cy="515157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4699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71365AA-4559-A158-3AD2-FCE995B1B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-1" b="13708"/>
          <a:stretch/>
        </p:blipFill>
        <p:spPr>
          <a:xfrm>
            <a:off x="1328446" y="1543966"/>
            <a:ext cx="9719948" cy="37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tack of books on a black background&#10;&#10;Description automatically generated">
            <a:extLst>
              <a:ext uri="{FF2B5EF4-FFF2-40B4-BE49-F238E27FC236}">
                <a16:creationId xmlns:a16="http://schemas.microsoft.com/office/drawing/2014/main" id="{60AB8A9C-F221-5DFD-7820-199F1C983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76855"/>
            <a:ext cx="9719948" cy="49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1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E62C96-5BA3-2E62-DAE9-C1FC9FF8A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31055"/>
            <a:ext cx="9719948" cy="52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8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pie chart with a blue circle and red triangle&#10;&#10;Description automatically generated">
            <a:extLst>
              <a:ext uri="{FF2B5EF4-FFF2-40B4-BE49-F238E27FC236}">
                <a16:creationId xmlns:a16="http://schemas.microsoft.com/office/drawing/2014/main" id="{3F41E5F5-E8D4-AABC-C8DA-E0E201BEF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28255"/>
            <a:ext cx="9719948" cy="50057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8455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11169AA8-2D0F-3155-7921-BF6A716A8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660957"/>
            <a:ext cx="9719948" cy="55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13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935D9-B8EC-7DEF-48B8-C34733B3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/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369593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F51528-3C36-0C05-B603-BD4632F97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43206"/>
            <a:ext cx="9719948" cy="5175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377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diagram of confusion matrix&#10;&#10;Description automatically generated">
            <a:extLst>
              <a:ext uri="{FF2B5EF4-FFF2-40B4-BE49-F238E27FC236}">
                <a16:creationId xmlns:a16="http://schemas.microsoft.com/office/drawing/2014/main" id="{64B027AE-865C-5982-1BBC-12B9857C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67505"/>
            <a:ext cx="9719948" cy="51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53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black background with text and a circle with a blue and white circle&#10;&#10;Description automatically generated">
            <a:extLst>
              <a:ext uri="{FF2B5EF4-FFF2-40B4-BE49-F238E27FC236}">
                <a16:creationId xmlns:a16="http://schemas.microsoft.com/office/drawing/2014/main" id="{C90828CF-28FB-1B61-6BF5-6E476A1EB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855356"/>
            <a:ext cx="9719948" cy="51515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5268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FABE8FA4-7D40-7BA2-62EE-9059AED2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75" y="808056"/>
            <a:ext cx="4203364" cy="1077229"/>
          </a:xfrm>
        </p:spPr>
        <p:txBody>
          <a:bodyPr>
            <a:normAutofit/>
          </a:bodyPr>
          <a:lstStyle/>
          <a:p>
            <a:pPr algn="l"/>
            <a:r>
              <a:rPr lang="en-US">
                <a:cs typeface="Arial"/>
              </a:rPr>
              <a:t>Appendix</a:t>
            </a:r>
            <a:endParaRPr lang="en-US"/>
          </a:p>
        </p:txBody>
      </p:sp>
      <p:pic>
        <p:nvPicPr>
          <p:cNvPr id="4" name="Content Placeholder 3" descr="A logo of a graduation cap and books&#10;&#10;Description automatically generated">
            <a:extLst>
              <a:ext uri="{FF2B5EF4-FFF2-40B4-BE49-F238E27FC236}">
                <a16:creationId xmlns:a16="http://schemas.microsoft.com/office/drawing/2014/main" id="{641B4451-02CF-6C0A-1F75-2E9D534E5D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8" r="62106" b="-1"/>
          <a:stretch/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7">
            <a:extLst>
              <a:ext uri="{FF2B5EF4-FFF2-40B4-BE49-F238E27FC236}">
                <a16:creationId xmlns:a16="http://schemas.microsoft.com/office/drawing/2014/main" id="{5B2DEF4A-06FB-2D2E-7241-1446FB35D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74" y="2052116"/>
            <a:ext cx="4203365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cs typeface="Arial"/>
              </a:rPr>
              <a:t>Special Thanks To: </a:t>
            </a:r>
          </a:p>
          <a:p>
            <a:pPr marL="0" indent="0">
              <a:buNone/>
            </a:pPr>
            <a:r>
              <a:rPr lang="en-US" sz="1800">
                <a:cs typeface="Arial"/>
              </a:rPr>
              <a:t>IBM</a:t>
            </a:r>
          </a:p>
          <a:p>
            <a:pPr marL="0" indent="0">
              <a:buNone/>
            </a:pPr>
            <a:r>
              <a:rPr lang="en-US" sz="1800">
                <a:cs typeface="Arial"/>
              </a:rPr>
              <a:t>Instructors</a:t>
            </a:r>
          </a:p>
          <a:p>
            <a:pPr marL="0" indent="0">
              <a:buNone/>
            </a:pPr>
            <a:r>
              <a:rPr lang="en-US" sz="1800">
                <a:cs typeface="Arial"/>
              </a:rPr>
              <a:t>Coursera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0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69AC4-D398-41F6-B172-84819C24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36795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065DC2-6BDA-AB66-8C51-240F95B3F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5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135551E-8F00-1E3A-4B1A-8ED121038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952556"/>
            <a:ext cx="9719948" cy="49571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936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diagram of a data collection&#10;&#10;Description automatically generated">
            <a:extLst>
              <a:ext uri="{FF2B5EF4-FFF2-40B4-BE49-F238E27FC236}">
                <a16:creationId xmlns:a16="http://schemas.microsoft.com/office/drawing/2014/main" id="{0EFD0BAA-7CB1-D8EE-9FE5-BA519924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758157"/>
            <a:ext cx="9719948" cy="53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diagram of a data collection&#10;&#10;Description automatically generated">
            <a:extLst>
              <a:ext uri="{FF2B5EF4-FFF2-40B4-BE49-F238E27FC236}">
                <a16:creationId xmlns:a16="http://schemas.microsoft.com/office/drawing/2014/main" id="{05E610D3-90C7-7FFD-0896-3BE35CDAB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63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Madison</vt:lpstr>
      <vt:lpstr>DATA SCIENCE CAPSTONE PROJECT  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Drawn From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With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Analysis (Classification)</vt:lpstr>
      <vt:lpstr>PowerPoint Presentation</vt:lpstr>
      <vt:lpstr>PowerPoint Presentation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2024-02-28T20:27:27Z</dcterms:created>
  <dcterms:modified xsi:type="dcterms:W3CDTF">2024-02-29T17:21:23Z</dcterms:modified>
</cp:coreProperties>
</file>